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0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660"/>
  </p:normalViewPr>
  <p:slideViewPr>
    <p:cSldViewPr>
      <p:cViewPr varScale="1">
        <p:scale>
          <a:sx n="68" d="100"/>
          <a:sy n="6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F25D8-5BB6-447B-A62E-5C9D647345D2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A886-5A1B-4824-9878-68077EEF1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Режим питания при занятиях физической культуры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ученик 9 </a:t>
            </a:r>
            <a:r>
              <a:rPr lang="en-US" dirty="0" smtClean="0"/>
              <a:t>“</a:t>
            </a:r>
            <a:r>
              <a:rPr lang="ru-RU" dirty="0" smtClean="0"/>
              <a:t>А</a:t>
            </a:r>
            <a:r>
              <a:rPr lang="en-US" dirty="0" smtClean="0"/>
              <a:t>”</a:t>
            </a:r>
            <a:r>
              <a:rPr lang="ru-RU" dirty="0" smtClean="0"/>
              <a:t> класса</a:t>
            </a:r>
          </a:p>
          <a:p>
            <a:r>
              <a:rPr lang="ru-RU" dirty="0" err="1" smtClean="0"/>
              <a:t>Колотушкин</a:t>
            </a:r>
            <a:r>
              <a:rPr lang="ru-RU" dirty="0" smtClean="0"/>
              <a:t> Дмитрий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Ð¿ÑÐ¾Ð´ÑÐºÑÑ Ð´Ð»Ñ Ð¿ÑÐ°Ð²Ð¸Ð»ÑÐ½Ð¾Ð³Ð¾ Ð¿Ð¸ÑÐ°Ð½Ð¸Ñ Ð²Ð¾ Ð²ÑÐµÐ¼Ñ Ð·Ð°Ð½ÑÑÐ¸Ð¹ ÑÐ¿Ð¾ÑÑÐ¾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050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Завтрак, обед и ужин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/>
          </a:bodyPr>
          <a:lstStyle/>
          <a:p>
            <a:r>
              <a:rPr lang="ru-RU" dirty="0"/>
              <a:t>На </a:t>
            </a:r>
            <a:r>
              <a:rPr lang="ru-RU" b="1" dirty="0"/>
              <a:t>завтрак</a:t>
            </a:r>
            <a:r>
              <a:rPr lang="ru-RU" dirty="0"/>
              <a:t> лучше всего подходят </a:t>
            </a:r>
            <a:r>
              <a:rPr lang="ru-RU" dirty="0" smtClean="0"/>
              <a:t>углеводы (яблоки , картофель, крупы, хлеб , груши )</a:t>
            </a:r>
          </a:p>
          <a:p>
            <a:r>
              <a:rPr lang="ru-RU" dirty="0" smtClean="0"/>
              <a:t>На </a:t>
            </a:r>
            <a:r>
              <a:rPr lang="ru-RU" b="1" dirty="0" smtClean="0"/>
              <a:t>обед </a:t>
            </a:r>
            <a:r>
              <a:rPr lang="ru-RU" dirty="0" smtClean="0"/>
              <a:t>лучше всего сочетать в  прием пищи   крупы, белки (мясо, рыба , яйца, сыр)  и овощи</a:t>
            </a:r>
          </a:p>
          <a:p>
            <a:r>
              <a:rPr lang="ru-RU" b="1" dirty="0"/>
              <a:t>Ужин</a:t>
            </a:r>
            <a:r>
              <a:rPr lang="ru-RU" dirty="0"/>
              <a:t> лучше всего сделать полностью белковым, или сочетать белки с овощами. Белковое питание помогает восстанавливаться мышцам после физической нагрузки.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нужно следить за своим питанием.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Если вы начали активно заниматься спортом, то для того, чтобы он принес вам ощутимые и желанные результаты, нужно тщательно следить за своим </a:t>
            </a:r>
            <a:r>
              <a:rPr lang="ru-RU" dirty="0" smtClean="0"/>
              <a:t>питанием.</a:t>
            </a:r>
            <a:endParaRPr lang="ru-RU" dirty="0"/>
          </a:p>
        </p:txBody>
      </p:sp>
      <p:pic>
        <p:nvPicPr>
          <p:cNvPr id="9218" name="Picture 2" descr="Ð²ÑÐ±Ð¾Ñ Ð¿ÑÐ¾Ð´ÑÐºÑÐ¾Ð² Ð´Ð»Ñ Ð¿ÑÐ°Ð²Ð¸Ð»ÑÐ½Ð¾Ð³Ð¾ Ð¿Ð¸ÑÐ°Ð½Ð¸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609974"/>
            <a:ext cx="5715000" cy="3248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Ведь если вы будете есть не самые полезные и «правильные» продукты в большом количестве, то даже самые интенсивные нагрузки не помогут вам обрести формы вашей мечты и упругое подтянутое тело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важно пить много воды?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вы стремитесь к подтянутой гармоничной фигуре, регулярно занимаетесь спортом, то вам особенно важно употреблять необходимое количество </a:t>
            </a:r>
            <a:r>
              <a:rPr lang="ru-RU" b="1" dirty="0" smtClean="0"/>
              <a:t>воды.</a:t>
            </a:r>
          </a:p>
          <a:p>
            <a:endParaRPr lang="ru-RU" dirty="0"/>
          </a:p>
        </p:txBody>
      </p:sp>
      <p:pic>
        <p:nvPicPr>
          <p:cNvPr id="4098" name="Picture 2" descr="https://avatars.mds.yandex.net/get-marketpic/222975/market_Y-vOrvjrvx37EjT5P5-z8g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149080"/>
            <a:ext cx="3491880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Обезвоживание</a:t>
            </a:r>
            <a:r>
              <a:rPr lang="ru-RU" dirty="0"/>
              <a:t> не только может снизить результативность вашей тренировки, но и существенно навредить здоровью. Воду можно пить как до, так и после тренировки. Если вы испытываете сильную жажду во время занятий спортом, то необходимо также выпить воды.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Вода</a:t>
            </a:r>
            <a:r>
              <a:rPr lang="ru-RU" dirty="0"/>
              <a:t> предотвращает обезвоживание организма, помогает ему восполнить энергию, защищает работу </a:t>
            </a:r>
            <a:r>
              <a:rPr lang="ru-RU" dirty="0" err="1"/>
              <a:t>сердечно-сосудистой</a:t>
            </a:r>
            <a:r>
              <a:rPr lang="ru-RU" dirty="0"/>
              <a:t> системы, налаживает работу пищеварительного тракта, помогает вашей коже выглядеть моложе, очищает организм от токсинов.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Режим питания </a:t>
            </a:r>
            <a:r>
              <a:rPr lang="ru-RU" dirty="0"/>
              <a:t>— это распределение пищи в течение дня по времени, калорийности и объему, т. е. кратность приема пищи и интервалы между ними.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figuradoma.ru/wp-content/uploads/2016/02/rezhim-pita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765"/>
            <a:ext cx="9144000" cy="6953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Придерживайтесь </a:t>
            </a:r>
            <a:r>
              <a:rPr lang="ru-RU" b="1" dirty="0"/>
              <a:t>пяти-шести разового режима питания</a:t>
            </a:r>
            <a:r>
              <a:rPr lang="ru-RU" dirty="0"/>
              <a:t>, то есть кушайте примерно каждый 3 часа небольшими порциями. За день у вас должно быть три полноценных приема пищи – завтрак, обед и ужин и 2-3 легких перекуса (творог, нежирный йогурт, кефир, фрукты, овощи).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145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Режим питания при занятиях физической культуры </vt:lpstr>
      <vt:lpstr>Почему нужно следить за своим питанием.</vt:lpstr>
      <vt:lpstr>Слайд 3</vt:lpstr>
      <vt:lpstr>Почему важно пить много воды?</vt:lpstr>
      <vt:lpstr>Слайд 5</vt:lpstr>
      <vt:lpstr>Слайд 6</vt:lpstr>
      <vt:lpstr>Режим питания </vt:lpstr>
      <vt:lpstr>Слайд 8</vt:lpstr>
      <vt:lpstr>Слайд 9</vt:lpstr>
      <vt:lpstr>Слайд 10</vt:lpstr>
      <vt:lpstr>Завтрак, обед и ужин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2018-10-20T07:59:50Z</dcterms:created>
  <dcterms:modified xsi:type="dcterms:W3CDTF">2018-10-21T19:16:14Z</dcterms:modified>
</cp:coreProperties>
</file>