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466D1-5A4A-4085-B5EA-22913AF31E63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F560-03B2-4FB4-9278-EFA2EA3CE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5F560-03B2-4FB4-9278-EFA2EA3CE24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10CAB3-6318-4D31-83FE-0885FF9CF9A2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20BAEC-9C98-47E6-B135-3A0F023353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u.m.wikipedia.org/wiki/%D0%A4%D0%B0%D0%B9%D0%BB:Flag_of_Russia.s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Зарождение олимпийского движения в </a:t>
            </a:r>
            <a:r>
              <a:rPr lang="ru-RU" dirty="0"/>
              <a:t>Р</a:t>
            </a:r>
            <a:r>
              <a:rPr lang="ru-RU" dirty="0" smtClean="0"/>
              <a:t>оссии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ученик 7 </a:t>
            </a:r>
            <a:r>
              <a:rPr lang="en-US" dirty="0" smtClean="0"/>
              <a:t>“</a:t>
            </a:r>
            <a:r>
              <a:rPr lang="ru-RU" dirty="0" smtClean="0"/>
              <a:t>А</a:t>
            </a:r>
            <a:r>
              <a:rPr lang="en-US" dirty="0" smtClean="0"/>
              <a:t>”</a:t>
            </a:r>
            <a:r>
              <a:rPr lang="ru-RU" dirty="0" smtClean="0"/>
              <a:t> класса </a:t>
            </a:r>
          </a:p>
          <a:p>
            <a:r>
              <a:rPr lang="ru-RU" dirty="0" err="1" smtClean="0"/>
              <a:t>Колотушкин</a:t>
            </a:r>
            <a:r>
              <a:rPr lang="ru-RU" dirty="0" smtClean="0"/>
              <a:t> Дмитрий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История зарождения Олимпийского движения в России связана с личностью такого выдающегося российского деятеля и талантливого педагога как генерала Алексея Дмитриевича </a:t>
            </a:r>
            <a:r>
              <a:rPr lang="ru-RU" sz="2800" dirty="0" err="1"/>
              <a:t>Бутовского</a:t>
            </a:r>
            <a:r>
              <a:rPr lang="ru-RU" sz="2800" dirty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В 1888 году генерал вошел в состав комиссии при министерстве просвещения для разработки вопроса о преподавании военной гимнастики в гражданских учебных заведениях</a:t>
            </a:r>
            <a:r>
              <a:rPr lang="ru-RU" sz="2800" dirty="0" smtClean="0"/>
              <a:t>.</a:t>
            </a:r>
            <a:r>
              <a:rPr lang="ru-RU" sz="2800" dirty="0"/>
              <a:t> На протяжении шести лет Алексей </a:t>
            </a:r>
            <a:r>
              <a:rPr lang="ru-RU" sz="2800" dirty="0" err="1"/>
              <a:t>Бутовский</a:t>
            </a:r>
            <a:r>
              <a:rPr lang="ru-RU" sz="2800" dirty="0"/>
              <a:t> плодотворно трудился в составе Международного олимпийского комитета (МОК). Впервые Российская Империя приехала на </a:t>
            </a:r>
            <a:r>
              <a:rPr lang="ru-RU" sz="2800" dirty="0" smtClean="0"/>
              <a:t>Олимпиаду в 1908 году  </a:t>
            </a:r>
            <a:r>
              <a:rPr lang="ru-RU" sz="2800" dirty="0"/>
              <a:t>в </a:t>
            </a:r>
            <a:r>
              <a:rPr lang="ru-RU" sz="2800" dirty="0" smtClean="0"/>
              <a:t>Лондон </a:t>
            </a:r>
            <a:r>
              <a:rPr lang="ru-RU" sz="2800" dirty="0"/>
              <a:t>и сходу продемонстрировала успехи.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Российский Олимпийский Комитет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Российский олимпийский комитет (РОК) был создан только в 1911 году и его возглавил такой авторитет в спортивном мире, как Вячеслав Срезневский. Его первоочередной задачей была подготовка российских атлетов к Олимпийским играм 1912 в Стокгольме</a:t>
            </a:r>
            <a:r>
              <a:rPr lang="ru-RU" dirty="0" smtClean="0"/>
              <a:t>.</a:t>
            </a:r>
            <a:r>
              <a:rPr lang="ru-RU" dirty="0"/>
              <a:t>  Покровительство РОК оказывал лично император Николай Второй. На олимпиаде россияне завоевали две серебряные и две бронзовые медали. Однако, несмотря на умеренные результаты, начало олимпийскому движению в России было положено, а эстафету развития спорта подхватили структуры СССР.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Первые Олимпийские чемпионы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Так, первыми олимпийскими чемпионами стали легендарный фигурист Николай </a:t>
            </a:r>
            <a:r>
              <a:rPr lang="ru-RU" dirty="0" err="1"/>
              <a:t>Панин-Коломенкин</a:t>
            </a:r>
            <a:r>
              <a:rPr lang="ru-RU" dirty="0"/>
              <a:t> и борцы Алексей Петров и Николай Орлов</a:t>
            </a:r>
            <a:r>
              <a:rPr lang="ru-RU" dirty="0" smtClean="0"/>
              <a:t>.</a:t>
            </a:r>
            <a:r>
              <a:rPr lang="ru-RU" dirty="0"/>
              <a:t> Во многом триумф стал возможен благодаря графу Александру </a:t>
            </a:r>
            <a:r>
              <a:rPr lang="ru-RU" dirty="0" err="1"/>
              <a:t>Рибопьеру</a:t>
            </a:r>
            <a:r>
              <a:rPr lang="ru-RU" dirty="0"/>
              <a:t> – видному ценителю конной езды и фанату гиревого спорта</a:t>
            </a:r>
            <a:r>
              <a:rPr lang="ru-RU" dirty="0" smtClean="0"/>
              <a:t>.</a:t>
            </a:r>
            <a:r>
              <a:rPr lang="ru-RU" dirty="0"/>
              <a:t> Граф лично занимался формированиям команды России сразу на двух олимпиадах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Олимпийского движения </a:t>
            </a:r>
            <a:br>
              <a:rPr lang="ru-RU" dirty="0" smtClean="0"/>
            </a:br>
            <a:r>
              <a:rPr lang="ru-RU" dirty="0" smtClean="0"/>
              <a:t>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После завершения Второй мировой войны советские спортсмены начинают демонстрировать заметные успехи на различных континентальных и мировых чемпионатах, поэтому в Кремле задумаются о необходимости выступления национальной сборной на Олимпийских играх. Дебют прошел на Олимпиаде-1952 в Хельсинки. В неофициальном общекомандном зачете сборная СССР занимает второе место, увезя домой 71 </a:t>
            </a:r>
            <a:r>
              <a:rPr lang="ru-RU" sz="2400" dirty="0" smtClean="0"/>
              <a:t>награду:</a:t>
            </a:r>
          </a:p>
          <a:p>
            <a:r>
              <a:rPr lang="ru-RU" sz="2400" dirty="0" smtClean="0"/>
              <a:t>22 </a:t>
            </a:r>
            <a:r>
              <a:rPr lang="ru-RU" sz="2400" dirty="0"/>
              <a:t>золотые медали;</a:t>
            </a:r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30 </a:t>
            </a:r>
            <a:r>
              <a:rPr lang="ru-RU" sz="2400" dirty="0"/>
              <a:t>серебряных медалей;</a:t>
            </a:r>
          </a:p>
          <a:p>
            <a:pPr>
              <a:buNone/>
            </a:pPr>
            <a:r>
              <a:rPr lang="ru-RU" sz="2400" dirty="0" smtClean="0"/>
              <a:t>      19 </a:t>
            </a:r>
            <a:r>
              <a:rPr lang="ru-RU" sz="2400" dirty="0"/>
              <a:t>бронзовых медалей.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Кроме того, советские атлеты установили 13 олимпийских и три мировых рекорда.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1956 году сборная СССР выступила на Зимних олимпийских играх в итальянском городке </a:t>
            </a:r>
            <a:r>
              <a:rPr lang="ru-RU" dirty="0" err="1"/>
              <a:t>Кортина</a:t>
            </a:r>
            <a:r>
              <a:rPr lang="ru-RU" dirty="0"/>
              <a:t> де </a:t>
            </a:r>
            <a:r>
              <a:rPr lang="ru-RU" dirty="0" err="1"/>
              <a:t>Ампеццо</a:t>
            </a:r>
            <a:r>
              <a:rPr lang="ru-RU" dirty="0"/>
              <a:t>, где спортсмены уверенно заняли первое место в общекомандном зачете, увезя домой 16 наград: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7 золотых </a:t>
            </a:r>
            <a:r>
              <a:rPr lang="ru-RU" dirty="0"/>
              <a:t>медалей;</a:t>
            </a:r>
          </a:p>
          <a:p>
            <a:pPr>
              <a:buNone/>
            </a:pPr>
            <a:r>
              <a:rPr lang="ru-RU" dirty="0" smtClean="0"/>
              <a:t>       3 </a:t>
            </a:r>
            <a:r>
              <a:rPr lang="ru-RU" dirty="0"/>
              <a:t>серебряных медалей;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ru-RU" dirty="0"/>
              <a:t>6</a:t>
            </a:r>
            <a:r>
              <a:rPr lang="ru-RU" dirty="0" smtClean="0"/>
              <a:t> </a:t>
            </a:r>
            <a:r>
              <a:rPr lang="ru-RU" dirty="0"/>
              <a:t>бронзовых медалей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45224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/>
              <a:t>Главным событием олимпийского движения в СССР, безусловно, стали Летние Олимпийские Игры 1980 года в Москве, который проходили в крайне непростой обстановке. На соревнования отказались приезжать делегации 50 стран, однако это не помешало организаторам праздника спорта. В Олимпиаде приняли </a:t>
            </a:r>
            <a:r>
              <a:rPr lang="ru-RU" sz="3800" dirty="0" smtClean="0"/>
              <a:t>участие </a:t>
            </a:r>
            <a:r>
              <a:rPr lang="ru-RU" sz="3800" dirty="0"/>
              <a:t>5179 спортсменов из 80 стран. Всего было разыграно 203 комплекта наград в 21 дисциплине. 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>Талисманом столь ответственного мероприятия стал легендарный Олимпийский Мишка, которого придумал замечательный советский иллюстратор Виктор Чижиков. Что же касается спортивных достижений, то сборная СССР заняла первое место в неофициальном общекомандном зачете, завоевав 195 наград:</a:t>
            </a:r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80 </a:t>
            </a:r>
            <a:r>
              <a:rPr lang="ru-RU" sz="3800" dirty="0"/>
              <a:t>золотых медалей;</a:t>
            </a:r>
          </a:p>
          <a:p>
            <a:r>
              <a:rPr lang="ru-RU" sz="3800" dirty="0" smtClean="0"/>
              <a:t>69 </a:t>
            </a:r>
            <a:r>
              <a:rPr lang="ru-RU" sz="3800" dirty="0"/>
              <a:t>серебряных медалей;</a:t>
            </a:r>
          </a:p>
          <a:p>
            <a:r>
              <a:rPr lang="ru-RU" sz="3800" dirty="0" smtClean="0"/>
              <a:t>46 </a:t>
            </a:r>
            <a:r>
              <a:rPr lang="ru-RU" sz="3800" dirty="0"/>
              <a:t>бронзовых медалей.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XXII Олимпийские зимние игры.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XXII Олимпийские зимние игры</a:t>
            </a:r>
            <a:r>
              <a:rPr lang="ru-RU" sz="2800" dirty="0"/>
              <a:t>) — международное спортивное мероприятие, проходившее в российском городе Сочи с 7 по 23 февраля 2014 года</a:t>
            </a:r>
            <a:r>
              <a:rPr lang="ru-RU" sz="2800" dirty="0" smtClean="0"/>
              <a:t>.</a:t>
            </a:r>
            <a:r>
              <a:rPr lang="ru-RU" sz="2800" dirty="0"/>
              <a:t> Столица Олимпийских игр — 2014 была выбрана во время </a:t>
            </a:r>
            <a:r>
              <a:rPr lang="ru-RU" sz="2800" dirty="0" smtClean="0"/>
              <a:t>119-й</a:t>
            </a:r>
            <a:r>
              <a:rPr lang="ru-RU" sz="2800" dirty="0"/>
              <a:t> сессии МОК в Гватемале 4 июля </a:t>
            </a:r>
            <a:r>
              <a:rPr lang="ru-RU" sz="2800" u="sng" dirty="0"/>
              <a:t>2007 </a:t>
            </a:r>
            <a:r>
              <a:rPr lang="ru-RU" sz="2800" u="sng" dirty="0" smtClean="0"/>
              <a:t>года</a:t>
            </a:r>
            <a:r>
              <a:rPr lang="ru-RU" sz="2800" dirty="0"/>
              <a:t> На территории России </a:t>
            </a:r>
            <a:r>
              <a:rPr lang="ru-RU" sz="2800" u="sng" dirty="0"/>
              <a:t>Олимпийские игры</a:t>
            </a:r>
            <a:r>
              <a:rPr lang="ru-RU" sz="2800" dirty="0"/>
              <a:t> прошли во второй раз (до этого в Москве в 1980 году прошли летние Олимпийские игры), и впервые — зимние Игры. По окончании Олимпийских игр на тех же объектах были проведены зимние </a:t>
            </a:r>
            <a:r>
              <a:rPr lang="ru-RU" sz="2800" dirty="0" err="1"/>
              <a:t>Паралимпийские</a:t>
            </a:r>
            <a:r>
              <a:rPr lang="ru-RU" sz="2800" dirty="0"/>
              <a:t> игры.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Олимпиады в Сочи 2014 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hlinkClick r:id="rId2"/>
              </a:rPr>
              <a:t>Россия заняла 1 место в Олимпиаде Сочи </a:t>
            </a:r>
          </a:p>
          <a:p>
            <a:pPr>
              <a:buNone/>
            </a:pPr>
            <a:r>
              <a:rPr lang="ru-RU" dirty="0" smtClean="0">
                <a:hlinkClick r:id="rId2"/>
              </a:rPr>
              <a:t>Завоевав  33 медали:</a:t>
            </a:r>
          </a:p>
          <a:p>
            <a:pPr>
              <a:buNone/>
            </a:pPr>
            <a:r>
              <a:rPr lang="ru-RU" dirty="0">
                <a:hlinkClick r:id="rId2"/>
              </a:rPr>
              <a:t> </a:t>
            </a:r>
            <a:r>
              <a:rPr lang="ru-RU" dirty="0" smtClean="0">
                <a:hlinkClick r:id="rId2"/>
              </a:rPr>
              <a:t>13 золотых</a:t>
            </a:r>
          </a:p>
          <a:p>
            <a:pPr>
              <a:buNone/>
            </a:pPr>
            <a:r>
              <a:rPr lang="ru-RU" dirty="0">
                <a:hlinkClick r:id="rId2"/>
              </a:rPr>
              <a:t> </a:t>
            </a:r>
            <a:r>
              <a:rPr lang="ru-RU" dirty="0" smtClean="0">
                <a:hlinkClick r:id="rId2"/>
              </a:rPr>
              <a:t>11 серебряных </a:t>
            </a:r>
          </a:p>
          <a:p>
            <a:pPr>
              <a:buNone/>
            </a:pPr>
            <a:r>
              <a:rPr lang="ru-RU" dirty="0">
                <a:hlinkClick r:id="rId2"/>
              </a:rPr>
              <a:t> </a:t>
            </a:r>
            <a:r>
              <a:rPr lang="ru-RU" dirty="0" smtClean="0">
                <a:hlinkClick r:id="rId2"/>
              </a:rPr>
              <a:t>9 бронзовых.</a:t>
            </a:r>
            <a:r>
              <a:rPr lang="ru-RU" dirty="0">
                <a:hlinkClick r:id="rId2"/>
              </a:rPr>
              <a:t/>
            </a:r>
            <a:br>
              <a:rPr lang="ru-RU" dirty="0">
                <a:hlinkClick r:id="rId2"/>
              </a:rPr>
            </a:b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311</Words>
  <Application>Microsoft Office PowerPoint</Application>
  <PresentationFormat>Экран (4:3)</PresentationFormat>
  <Paragraphs>29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Зарождение олимпийского движения в России</vt:lpstr>
      <vt:lpstr>Слайд 2</vt:lpstr>
      <vt:lpstr>Российский Олимпийский Комитет</vt:lpstr>
      <vt:lpstr>Первые Олимпийские чемпионы</vt:lpstr>
      <vt:lpstr>Развитие Олимпийского движения  в России</vt:lpstr>
      <vt:lpstr>Слайд 6</vt:lpstr>
      <vt:lpstr>Слайд 7</vt:lpstr>
      <vt:lpstr>XXII Олимпийские зимние игры.</vt:lpstr>
      <vt:lpstr>Итоги Олимпиады в Сочи 2014 г.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Зарождение олимпийского движения в России</dc:title>
  <dc:creator>User</dc:creator>
  <cp:lastModifiedBy>User</cp:lastModifiedBy>
  <cp:revision>6</cp:revision>
  <dcterms:created xsi:type="dcterms:W3CDTF">2016-12-26T13:26:16Z</dcterms:created>
  <dcterms:modified xsi:type="dcterms:W3CDTF">2016-12-26T14:12:33Z</dcterms:modified>
</cp:coreProperties>
</file>