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312" r:id="rId3"/>
    <p:sldId id="276" r:id="rId4"/>
    <p:sldId id="278" r:id="rId5"/>
    <p:sldId id="280" r:id="rId6"/>
    <p:sldId id="282" r:id="rId7"/>
    <p:sldId id="284" r:id="rId8"/>
    <p:sldId id="286" r:id="rId9"/>
    <p:sldId id="288" r:id="rId10"/>
    <p:sldId id="290" r:id="rId11"/>
    <p:sldId id="292" r:id="rId12"/>
    <p:sldId id="294" r:id="rId13"/>
    <p:sldId id="296" r:id="rId14"/>
    <p:sldId id="298" r:id="rId15"/>
    <p:sldId id="300" r:id="rId16"/>
    <p:sldId id="302" r:id="rId17"/>
    <p:sldId id="304" r:id="rId18"/>
    <p:sldId id="30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6" autoAdjust="0"/>
    <p:restoredTop sz="94692" autoAdjust="0"/>
  </p:normalViewPr>
  <p:slideViewPr>
    <p:cSldViewPr>
      <p:cViewPr>
        <p:scale>
          <a:sx n="100" d="100"/>
          <a:sy n="100" d="100"/>
        </p:scale>
        <p:origin x="-145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5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AA054-18EA-47ED-99D6-D0773C3D01C7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26BF-7998-467A-BBE7-DB0224825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3790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4F859E-252C-4887-90F6-68F2AD0E2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F8461CC-B63B-480D-BB0A-AC749B704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7D1F812-F920-4675-9B89-3A91AF5E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AABB-957E-40C1-81CD-C17310A854A3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12C828E-88B2-4BC6-B1BE-84976DC2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18F7433-E2E3-4DAD-A329-C98AE49A8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02C5-8127-4B28-8BF8-2426619F1A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286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082302-A431-414B-94FB-DA8857C1A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C09A8A3-3602-4CF7-925D-67C5FDB74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2C3D514-4952-4C68-A131-65BFD20D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AABB-957E-40C1-81CD-C17310A854A3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D81D55-F993-4C0D-837A-69A4DB61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2F5035A-4081-4E3E-B88D-5973287FE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02C5-8127-4B28-8BF8-2426619F1A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227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CFEDD54-121D-41DD-BF65-9DCCB4715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0D5A165-CF69-42F5-9BB4-398559765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257CF11-FD08-4C6E-989B-69FFF4971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AABB-957E-40C1-81CD-C17310A854A3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28360E6-612B-473F-83FD-E1E3759EB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87BEFF9-F3D2-44A0-B9D1-B0FA3873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02C5-8127-4B28-8BF8-2426619F1A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416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E05597-5CE4-45F0-A759-4B3703FE3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69162B1-A587-4D58-8B1F-163CF1847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1DE9DE2-2401-4DED-BBA3-0B193612F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AABB-957E-40C1-81CD-C17310A854A3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2E148DD-CE3A-4A46-83CC-718D3F0DE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3CD279-D251-427B-9A07-9A33C8A99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02C5-8127-4B28-8BF8-2426619F1A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627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16D28D-6E01-48D9-B393-03901A8DC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C2048BA-48FB-408D-9B2F-EF5893D35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AFE3395-62CA-465C-8BB9-ECA38FBE7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AABB-957E-40C1-81CD-C17310A854A3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BC8C3E-FF57-409D-B484-B867617D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FB69E03-C0EB-476D-9246-E9CED70D0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02C5-8127-4B28-8BF8-2426619F1A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850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C26D2D-C5CC-4E3C-98D9-95BE9114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CE0D5B-86C7-48B5-8961-7FE7D955F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349B8A7-1561-48B7-9511-50F69794E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986B8D1-B90C-4629-88E6-B7E7E12E9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AABB-957E-40C1-81CD-C17310A854A3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365BBC8-0F81-41FA-B60C-70BDED42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18275FC-5747-4CA7-B586-A4CDA2566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02C5-8127-4B28-8BF8-2426619F1A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450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C19520-A0FC-46EF-A0EE-F2BF47C46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0ECA36F-9CF4-4ECF-BFF0-CA5C02DAA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B141696-7606-4D76-B7C3-A533C4B21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54CD038-E7BE-4BA8-A8D3-599E3A357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027AF48-044E-4552-9A00-3A5D737DB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0127EE7-472B-4FC8-9FF5-C261ECFE5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AABB-957E-40C1-81CD-C17310A854A3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EA4112F-FE74-4CBC-B882-DE418789C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4ED2A4D-9C67-46C5-8E36-DD2A55BE1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02C5-8127-4B28-8BF8-2426619F1A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34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B51247-B523-40C9-87DC-D672BB72C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BAC21C0-AFB4-4D70-A4A1-A923732AF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AABB-957E-40C1-81CD-C17310A854A3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D1D38CF-B331-487F-AF87-C974F7D37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067F70B-ADAF-473A-BDFA-3ACFA0CF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02C5-8127-4B28-8BF8-2426619F1A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755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EDF24B1-BAAA-4294-92C0-2B4514A1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AABB-957E-40C1-81CD-C17310A854A3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3FBD632-B747-40AC-B93B-4C153983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331CFFB-FA2F-4F33-BECA-8382D5FE8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02C5-8127-4B28-8BF8-2426619F1A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375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AFAF90-DB89-4A5C-8384-DCAF662F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6FB84E-3A18-4B56-A82C-ACBD12A58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B98FBC7-0B59-4BAF-B916-125A51226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3F865D0-43D8-44D9-AFC7-6673EE3AA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AABB-957E-40C1-81CD-C17310A854A3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E1A4EA8-6568-4C49-BBA1-FE9F8E01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8A34829-7997-43BB-B3F5-CC8E7FC0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02C5-8127-4B28-8BF8-2426619F1A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514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0ED5DB-BE7C-4DCC-9BF1-1D82AD10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8938A3D-70F8-4C2B-82CB-62B939249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3034AB3-C463-4D9E-AEE1-3F1A2F019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A93FF48-F628-483D-B869-D4C22C56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AABB-957E-40C1-81CD-C17310A854A3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0EFB4DB-D087-45F3-9FB6-192530BDB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513087-7FA3-468E-B1C9-503A3A27E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02C5-8127-4B28-8BF8-2426619F1A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689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DD7FA8-C1D1-4E0F-9E8D-7A7B0AC80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7823502-B412-4E7D-A0C0-68C16DAA6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1C9840-476E-48A6-A58E-87A63A8DC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2AABB-957E-40C1-81CD-C17310A854A3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7054294-104E-44F9-B85F-C88F946881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72D6EA-AEC5-412F-B631-32621B296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302C5-8127-4B28-8BF8-2426619F1A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078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5896" y="2276872"/>
            <a:ext cx="5108104" cy="2232248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Животный мир </a:t>
            </a:r>
            <a:br>
              <a:rPr lang="ru-RU" sz="4800" dirty="0"/>
            </a:br>
            <a:r>
              <a:rPr lang="ru-RU" sz="4800" dirty="0"/>
              <a:t>Ярославской области</a:t>
            </a:r>
          </a:p>
        </p:txBody>
      </p:sp>
      <p:pic>
        <p:nvPicPr>
          <p:cNvPr id="18434" name="Picture 2" descr="https://static.tildacdn.com/tild6538-3438-4936-b236-333938356336/karte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715058" cy="5445224"/>
          </a:xfrm>
          <a:prstGeom prst="rect">
            <a:avLst/>
          </a:prstGeom>
          <a:noFill/>
        </p:spPr>
      </p:pic>
      <p:pic>
        <p:nvPicPr>
          <p:cNvPr id="18438" name="Picture 6" descr="https://detsad-shop.ru/images/companies/1/yaroslavskaya_detsad.png?16113944416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656"/>
            <a:ext cx="1800200" cy="1795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214"/>
            <a:ext cx="5736637" cy="4302478"/>
          </a:xfr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83E4DFB-0FBB-4095-8FCF-5E5E52EB7322}"/>
              </a:ext>
            </a:extLst>
          </p:cNvPr>
          <p:cNvSpPr/>
          <p:nvPr/>
        </p:nvSpPr>
        <p:spPr>
          <a:xfrm>
            <a:off x="5148064" y="49411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Дикий зверь тропой бежит,</a:t>
            </a:r>
            <a:br>
              <a:rPr lang="ru-RU" dirty="0"/>
            </a:br>
            <a:r>
              <a:rPr lang="ru-RU" dirty="0"/>
              <a:t>То как хрюкнет, завизжит.</a:t>
            </a:r>
            <a:br>
              <a:rPr lang="ru-RU" dirty="0"/>
            </a:br>
            <a:r>
              <a:rPr lang="ru-RU" dirty="0"/>
              <a:t>С ним детишек караван,</a:t>
            </a:r>
            <a:br>
              <a:rPr lang="ru-RU" dirty="0"/>
            </a:br>
            <a:r>
              <a:rPr lang="ru-RU" dirty="0"/>
              <a:t>Этот зверь лесной – …</a:t>
            </a:r>
          </a:p>
        </p:txBody>
      </p:sp>
    </p:spTree>
    <p:extLst>
      <p:ext uri="{BB962C8B-B14F-4D97-AF65-F5344CB8AC3E}">
        <p14:creationId xmlns="" xmlns:p14="http://schemas.microsoft.com/office/powerpoint/2010/main" val="48954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17"/>
            <a:ext cx="5807740" cy="4351338"/>
          </a:xfr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B55D3A-1CA1-4B56-821F-858E7FDF38A4}"/>
              </a:ext>
            </a:extLst>
          </p:cNvPr>
          <p:cNvSpPr/>
          <p:nvPr/>
        </p:nvSpPr>
        <p:spPr>
          <a:xfrm>
            <a:off x="5436096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Есть в реке работники,</a:t>
            </a:r>
            <a:br>
              <a:rPr lang="ru-RU" dirty="0"/>
            </a:br>
            <a:r>
              <a:rPr lang="ru-RU" dirty="0"/>
              <a:t>Не столяры, не плотники,</a:t>
            </a:r>
            <a:br>
              <a:rPr lang="ru-RU" dirty="0"/>
            </a:br>
            <a:r>
              <a:rPr lang="ru-RU" dirty="0"/>
              <a:t>А выстроят плотину – </a:t>
            </a:r>
            <a:br>
              <a:rPr lang="ru-RU" dirty="0"/>
            </a:br>
            <a:r>
              <a:rPr lang="ru-RU" dirty="0"/>
              <a:t>Хоть пиши картину.</a:t>
            </a:r>
          </a:p>
        </p:txBody>
      </p:sp>
    </p:spTree>
    <p:extLst>
      <p:ext uri="{BB962C8B-B14F-4D97-AF65-F5344CB8AC3E}">
        <p14:creationId xmlns="" xmlns:p14="http://schemas.microsoft.com/office/powerpoint/2010/main" val="544811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4248472" cy="4248472"/>
          </a:xfr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207BC24-34D8-4677-962C-825C31018354}"/>
              </a:ext>
            </a:extLst>
          </p:cNvPr>
          <p:cNvSpPr/>
          <p:nvPr/>
        </p:nvSpPr>
        <p:spPr>
          <a:xfrm>
            <a:off x="5580112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Пушистый маленький зверек </a:t>
            </a:r>
            <a:br>
              <a:rPr lang="ru-RU" dirty="0"/>
            </a:br>
            <a:r>
              <a:rPr lang="ru-RU" dirty="0"/>
              <a:t>По деревьям прыг да скок. </a:t>
            </a:r>
            <a:br>
              <a:rPr lang="ru-RU" dirty="0"/>
            </a:br>
            <a:r>
              <a:rPr lang="ru-RU" dirty="0"/>
              <a:t>Мелькнет меж ветвей - </a:t>
            </a:r>
            <a:br>
              <a:rPr lang="ru-RU" dirty="0"/>
            </a:br>
            <a:r>
              <a:rPr lang="ru-RU" dirty="0"/>
              <a:t>Всех проворней и быстрей</a:t>
            </a:r>
          </a:p>
        </p:txBody>
      </p:sp>
    </p:spTree>
    <p:extLst>
      <p:ext uri="{BB962C8B-B14F-4D97-AF65-F5344CB8AC3E}">
        <p14:creationId xmlns="" xmlns:p14="http://schemas.microsoft.com/office/powerpoint/2010/main" val="2448313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6960149" cy="4351338"/>
          </a:xfr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FB09AC1-B7F5-4055-AF15-4111200A7017}"/>
              </a:ext>
            </a:extLst>
          </p:cNvPr>
          <p:cNvSpPr/>
          <p:nvPr/>
        </p:nvSpPr>
        <p:spPr>
          <a:xfrm>
            <a:off x="5292080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 этот маленький зверёк</a:t>
            </a:r>
            <a:br>
              <a:rPr lang="ru-RU" dirty="0"/>
            </a:br>
            <a:r>
              <a:rPr lang="ru-RU" dirty="0"/>
              <a:t>Колючий вдоль и поперёк.</a:t>
            </a:r>
            <a:br>
              <a:rPr lang="ru-RU" dirty="0"/>
            </a:br>
            <a:r>
              <a:rPr lang="ru-RU" dirty="0"/>
              <a:t>И лишь животик гладить можно,</a:t>
            </a:r>
            <a:br>
              <a:rPr lang="ru-RU" dirty="0"/>
            </a:br>
            <a:r>
              <a:rPr lang="ru-RU" dirty="0"/>
              <a:t>Его узнать совсем не сложно</a:t>
            </a:r>
          </a:p>
        </p:txBody>
      </p:sp>
    </p:spTree>
    <p:extLst>
      <p:ext uri="{BB962C8B-B14F-4D97-AF65-F5344CB8AC3E}">
        <p14:creationId xmlns="" xmlns:p14="http://schemas.microsoft.com/office/powerpoint/2010/main" val="597911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9" y="217378"/>
            <a:ext cx="5785617" cy="4176492"/>
          </a:xfr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E8B089B-7F3F-4919-85A6-1CE4C7849887}"/>
              </a:ext>
            </a:extLst>
          </p:cNvPr>
          <p:cNvSpPr/>
          <p:nvPr/>
        </p:nvSpPr>
        <p:spPr>
          <a:xfrm>
            <a:off x="5364088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Он размером маловат</a:t>
            </a:r>
            <a:br>
              <a:rPr lang="ru-RU" dirty="0"/>
            </a:br>
            <a:r>
              <a:rPr lang="ru-RU" dirty="0"/>
              <a:t>От рожденья слеповат</a:t>
            </a:r>
            <a:br>
              <a:rPr lang="ru-RU" dirty="0"/>
            </a:br>
            <a:r>
              <a:rPr lang="ru-RU" dirty="0"/>
              <a:t>Но изрыл весь огород</a:t>
            </a:r>
            <a:br>
              <a:rPr lang="ru-RU" dirty="0"/>
            </a:br>
            <a:r>
              <a:rPr lang="ru-RU" dirty="0"/>
              <a:t>В чёрной шубе – это ...</a:t>
            </a:r>
          </a:p>
        </p:txBody>
      </p:sp>
    </p:spTree>
    <p:extLst>
      <p:ext uri="{BB962C8B-B14F-4D97-AF65-F5344CB8AC3E}">
        <p14:creationId xmlns="" xmlns:p14="http://schemas.microsoft.com/office/powerpoint/2010/main" val="179834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32656"/>
            <a:ext cx="6099531" cy="4104456"/>
          </a:xfr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08206F4-241F-4FFA-9C49-88BF671497D2}"/>
              </a:ext>
            </a:extLst>
          </p:cNvPr>
          <p:cNvSpPr/>
          <p:nvPr/>
        </p:nvSpPr>
        <p:spPr>
          <a:xfrm>
            <a:off x="6012160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Эта маленькая крошка </a:t>
            </a:r>
          </a:p>
          <a:p>
            <a:r>
              <a:rPr lang="ru-RU" dirty="0"/>
              <a:t>Рада даже хлебной крошке, </a:t>
            </a:r>
          </a:p>
          <a:p>
            <a:r>
              <a:rPr lang="ru-RU" dirty="0"/>
              <a:t>Потому что дотемна </a:t>
            </a:r>
          </a:p>
          <a:p>
            <a:r>
              <a:rPr lang="ru-RU" dirty="0"/>
              <a:t>В норке прячется она.</a:t>
            </a:r>
          </a:p>
        </p:txBody>
      </p:sp>
    </p:spTree>
    <p:extLst>
      <p:ext uri="{BB962C8B-B14F-4D97-AF65-F5344CB8AC3E}">
        <p14:creationId xmlns="" xmlns:p14="http://schemas.microsoft.com/office/powerpoint/2010/main" val="3817830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544616" cy="4029087"/>
          </a:xfr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5298E4D-B518-4C67-8B6F-9232D56AB82E}"/>
              </a:ext>
            </a:extLst>
          </p:cNvPr>
          <p:cNvSpPr/>
          <p:nvPr/>
        </p:nvSpPr>
        <p:spPr>
          <a:xfrm>
            <a:off x="4860032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Как у Шапокляк, Лариской</a:t>
            </a:r>
          </a:p>
          <a:p>
            <a:r>
              <a:rPr lang="ru-RU" dirty="0"/>
              <a:t>Мы назвали нашу...</a:t>
            </a:r>
          </a:p>
        </p:txBody>
      </p:sp>
    </p:spTree>
    <p:extLst>
      <p:ext uri="{BB962C8B-B14F-4D97-AF65-F5344CB8AC3E}">
        <p14:creationId xmlns="" xmlns:p14="http://schemas.microsoft.com/office/powerpoint/2010/main" val="1709866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5328591" cy="4059133"/>
          </a:xfr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6F6B85-040F-4F38-B925-3486E1518ECA}"/>
              </a:ext>
            </a:extLst>
          </p:cNvPr>
          <p:cNvSpPr/>
          <p:nvPr/>
        </p:nvSpPr>
        <p:spPr>
          <a:xfrm>
            <a:off x="4788024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Быстрая и юркая,</a:t>
            </a:r>
          </a:p>
          <a:p>
            <a:r>
              <a:rPr lang="ru-RU" dirty="0"/>
              <a:t>В змеевидной шкурке я,</a:t>
            </a:r>
          </a:p>
          <a:p>
            <a:r>
              <a:rPr lang="ru-RU" dirty="0"/>
              <a:t>А за хвост меня поймаешь,</a:t>
            </a:r>
          </a:p>
          <a:p>
            <a:r>
              <a:rPr lang="ru-RU" dirty="0"/>
              <a:t>Сразу тут же потеряешь.</a:t>
            </a:r>
          </a:p>
        </p:txBody>
      </p:sp>
    </p:spTree>
    <p:extLst>
      <p:ext uri="{BB962C8B-B14F-4D97-AF65-F5344CB8AC3E}">
        <p14:creationId xmlns="" xmlns:p14="http://schemas.microsoft.com/office/powerpoint/2010/main" val="3745040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254445" cy="4351338"/>
          </a:xfr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C8BB1FB-CE34-4B51-8018-74A0AE82BBB2}"/>
              </a:ext>
            </a:extLst>
          </p:cNvPr>
          <p:cNvSpPr/>
          <p:nvPr/>
        </p:nvSpPr>
        <p:spPr>
          <a:xfrm>
            <a:off x="5580112" y="53441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Шелестя, шурша травой, </a:t>
            </a:r>
          </a:p>
          <a:p>
            <a:r>
              <a:rPr lang="ru-RU" dirty="0"/>
              <a:t>Проползает кнут живой. </a:t>
            </a:r>
          </a:p>
          <a:p>
            <a:r>
              <a:rPr lang="ru-RU" dirty="0"/>
              <a:t>Вот он встал и зашипел: </a:t>
            </a:r>
          </a:p>
          <a:p>
            <a:r>
              <a:rPr lang="ru-RU" dirty="0"/>
              <a:t>Подходи, кто очень смел.</a:t>
            </a:r>
          </a:p>
        </p:txBody>
      </p:sp>
    </p:spTree>
    <p:extLst>
      <p:ext uri="{BB962C8B-B14F-4D97-AF65-F5344CB8AC3E}">
        <p14:creationId xmlns="" xmlns:p14="http://schemas.microsoft.com/office/powerpoint/2010/main" val="112622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8640"/>
            <a:ext cx="8424936" cy="34506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</a:rPr>
              <a:t>Животный мир Ярославской области довольно разнообразен. </a:t>
            </a:r>
            <a:r>
              <a:rPr lang="ru-RU" sz="3200" dirty="0" smtClean="0">
                <a:solidFill>
                  <a:schemeClr val="tx1"/>
                </a:solidFill>
              </a:rPr>
              <a:t>Он </a:t>
            </a:r>
            <a:r>
              <a:rPr lang="ru-RU" sz="3200" dirty="0">
                <a:solidFill>
                  <a:schemeClr val="tx1"/>
                </a:solidFill>
              </a:rPr>
              <a:t>насчитывает около 350 видов позвоночных животных</a:t>
            </a:r>
            <a:r>
              <a:rPr lang="ru-RU" sz="3200" dirty="0" smtClean="0">
                <a:solidFill>
                  <a:schemeClr val="tx1"/>
                </a:solidFill>
              </a:rPr>
              <a:t>. Из них:</a:t>
            </a:r>
          </a:p>
          <a:p>
            <a:pPr marL="0" indent="0"/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2600" dirty="0">
                <a:solidFill>
                  <a:schemeClr val="tx1"/>
                </a:solidFill>
              </a:rPr>
              <a:t>рыб и круглоротых немного более 40 видов, </a:t>
            </a:r>
          </a:p>
          <a:p>
            <a:pPr marL="0" indent="0"/>
            <a:r>
              <a:rPr lang="ru-RU" sz="2600" dirty="0">
                <a:solidFill>
                  <a:schemeClr val="tx1"/>
                </a:solidFill>
              </a:rPr>
              <a:t>земноводных - 9, </a:t>
            </a:r>
          </a:p>
          <a:p>
            <a:pPr marL="0" indent="0"/>
            <a:r>
              <a:rPr lang="ru-RU" sz="2600" dirty="0">
                <a:solidFill>
                  <a:schemeClr val="tx1"/>
                </a:solidFill>
              </a:rPr>
              <a:t>пресмыкающихся - 5,</a:t>
            </a:r>
          </a:p>
          <a:p>
            <a:pPr marL="0" indent="0"/>
            <a:r>
              <a:rPr lang="ru-RU" sz="2600" dirty="0">
                <a:solidFill>
                  <a:schemeClr val="tx1"/>
                </a:solidFill>
              </a:rPr>
              <a:t> птиц - 327 ,</a:t>
            </a:r>
          </a:p>
          <a:p>
            <a:pPr marL="0" indent="0"/>
            <a:r>
              <a:rPr lang="ru-RU" sz="2600" dirty="0">
                <a:solidFill>
                  <a:schemeClr val="tx1"/>
                </a:solidFill>
              </a:rPr>
              <a:t>млекопитающих - более 50 видов.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https://sun9-58.userapi.com/impg/lFkEV821mgbX-oWR8Gi0vMyi5xQhIfmnOG1ANQ/Snn85QU_f58.jpg?size=940x584&amp;quality=95&amp;sign=b3352ef197ee5a4ce85f84f636d802e1&amp;c_uniq_tag=Rq58RhS3OMt41mEQDQe0dZxC08zAy-YU2G_SM2sCnbw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429000"/>
            <a:ext cx="5256584" cy="3265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628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323528" y="116632"/>
            <a:ext cx="5801784" cy="4351338"/>
          </a:xfr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87F427A-545A-488D-AD85-29BDA049A2F5}"/>
              </a:ext>
            </a:extLst>
          </p:cNvPr>
          <p:cNvSpPr/>
          <p:nvPr/>
        </p:nvSpPr>
        <p:spPr>
          <a:xfrm>
            <a:off x="6012160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Бурый он и косолапый,</a:t>
            </a:r>
            <a:br>
              <a:rPr lang="ru-RU" dirty="0"/>
            </a:br>
            <a:r>
              <a:rPr lang="ru-RU" dirty="0"/>
              <a:t>Ловит рыбу мощной лапой.</a:t>
            </a:r>
            <a:br>
              <a:rPr lang="ru-RU" dirty="0"/>
            </a:br>
            <a:r>
              <a:rPr lang="ru-RU" dirty="0"/>
              <a:t>А ещё он любит мёд!</a:t>
            </a:r>
            <a:br>
              <a:rPr lang="ru-RU" dirty="0"/>
            </a:br>
            <a:r>
              <a:rPr lang="ru-RU" dirty="0"/>
              <a:t>Кто сластёну назовёт?</a:t>
            </a:r>
          </a:p>
        </p:txBody>
      </p:sp>
    </p:spTree>
    <p:extLst>
      <p:ext uri="{BB962C8B-B14F-4D97-AF65-F5344CB8AC3E}">
        <p14:creationId xmlns="" xmlns:p14="http://schemas.microsoft.com/office/powerpoint/2010/main" val="1884152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6272072" cy="4464496"/>
          </a:xfr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41C2F8A-5011-4EBD-A999-6EF9171CB364}"/>
              </a:ext>
            </a:extLst>
          </p:cNvPr>
          <p:cNvSpPr/>
          <p:nvPr/>
        </p:nvSpPr>
        <p:spPr>
          <a:xfrm>
            <a:off x="5940152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Тяжелы рога по весу, </a:t>
            </a:r>
            <a:br>
              <a:rPr lang="ru-RU" dirty="0"/>
            </a:br>
            <a:r>
              <a:rPr lang="ru-RU" dirty="0"/>
              <a:t>Ходит важно он по лесу:</a:t>
            </a:r>
            <a:br>
              <a:rPr lang="ru-RU" dirty="0"/>
            </a:br>
            <a:r>
              <a:rPr lang="ru-RU" dirty="0"/>
              <a:t>Он  хозяин, а не гость –</a:t>
            </a:r>
            <a:br>
              <a:rPr lang="ru-RU" dirty="0"/>
            </a:br>
            <a:r>
              <a:rPr lang="ru-RU" dirty="0"/>
              <a:t>Хмурый и сердитый …</a:t>
            </a:r>
          </a:p>
        </p:txBody>
      </p:sp>
    </p:spTree>
    <p:extLst>
      <p:ext uri="{BB962C8B-B14F-4D97-AF65-F5344CB8AC3E}">
        <p14:creationId xmlns="" xmlns:p14="http://schemas.microsoft.com/office/powerpoint/2010/main" val="263124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nmzd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5445380" cy="408403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DB75464-AF96-48B4-9E90-CDE8DAB1CE8F}"/>
              </a:ext>
            </a:extLst>
          </p:cNvPr>
          <p:cNvSpPr/>
          <p:nvPr/>
        </p:nvSpPr>
        <p:spPr>
          <a:xfrm>
            <a:off x="5819212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овчарку он похож,</a:t>
            </a:r>
            <a:br>
              <a:rPr lang="ru-RU" dirty="0"/>
            </a:br>
            <a:r>
              <a:rPr lang="ru-RU" dirty="0"/>
              <a:t>Что ни зуб - то острый нож,</a:t>
            </a:r>
            <a:br>
              <a:rPr lang="ru-RU" dirty="0"/>
            </a:br>
            <a:r>
              <a:rPr lang="ru-RU" dirty="0"/>
              <a:t>Он бежит, оскалив пасть,</a:t>
            </a:r>
            <a:br>
              <a:rPr lang="ru-RU" dirty="0"/>
            </a:br>
            <a:r>
              <a:rPr lang="ru-RU" dirty="0"/>
              <a:t>На овцу готов напасть.</a:t>
            </a:r>
          </a:p>
        </p:txBody>
      </p:sp>
    </p:spTree>
    <p:extLst>
      <p:ext uri="{BB962C8B-B14F-4D97-AF65-F5344CB8AC3E}">
        <p14:creationId xmlns="" xmlns:p14="http://schemas.microsoft.com/office/powerpoint/2010/main" val="116526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6552728" cy="4464496"/>
          </a:xfr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553DC0B-6257-4E27-BFE1-625E1CBFF06D}"/>
              </a:ext>
            </a:extLst>
          </p:cNvPr>
          <p:cNvSpPr/>
          <p:nvPr/>
        </p:nvSpPr>
        <p:spPr>
          <a:xfrm>
            <a:off x="5508104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Всех зверей она хитрей,</a:t>
            </a:r>
          </a:p>
          <a:p>
            <a:r>
              <a:rPr lang="ru-RU" dirty="0"/>
              <a:t>Шубка рыжая на ней.</a:t>
            </a:r>
          </a:p>
          <a:p>
            <a:r>
              <a:rPr lang="ru-RU" dirty="0"/>
              <a:t>Пышный хвост - ее краса.</a:t>
            </a:r>
          </a:p>
          <a:p>
            <a:r>
              <a:rPr lang="ru-RU" dirty="0"/>
              <a:t>Этот зверь лесной - …</a:t>
            </a:r>
          </a:p>
        </p:txBody>
      </p:sp>
    </p:spTree>
    <p:extLst>
      <p:ext uri="{BB962C8B-B14F-4D97-AF65-F5344CB8AC3E}">
        <p14:creationId xmlns="" xmlns:p14="http://schemas.microsoft.com/office/powerpoint/2010/main" val="426560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5688632" cy="4680520"/>
          </a:xfr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2A6861F-0766-4070-B7D9-221BC7535097}"/>
              </a:ext>
            </a:extLst>
          </p:cNvPr>
          <p:cNvSpPr/>
          <p:nvPr/>
        </p:nvSpPr>
        <p:spPr>
          <a:xfrm>
            <a:off x="5508104" y="52592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Меньше тигра, больше кошки, </a:t>
            </a:r>
            <a:br>
              <a:rPr lang="ru-RU" dirty="0"/>
            </a:br>
            <a:r>
              <a:rPr lang="ru-RU" dirty="0"/>
              <a:t>Над ушами – кисти-рожки.</a:t>
            </a:r>
            <a:br>
              <a:rPr lang="ru-RU" dirty="0"/>
            </a:br>
            <a:r>
              <a:rPr lang="ru-RU" dirty="0"/>
              <a:t>С виду кроток, но не верь: </a:t>
            </a:r>
            <a:br>
              <a:rPr lang="ru-RU" dirty="0"/>
            </a:br>
            <a:r>
              <a:rPr lang="ru-RU" dirty="0"/>
              <a:t>Страшен в гневе этот зверь!</a:t>
            </a:r>
          </a:p>
        </p:txBody>
      </p:sp>
    </p:spTree>
    <p:extLst>
      <p:ext uri="{BB962C8B-B14F-4D97-AF65-F5344CB8AC3E}">
        <p14:creationId xmlns="" xmlns:p14="http://schemas.microsoft.com/office/powerpoint/2010/main" val="3960603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724"/>
            <a:ext cx="6059601" cy="4176464"/>
          </a:xfr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099E81E-3CAB-4B5B-AADA-A97C0FA45728}"/>
              </a:ext>
            </a:extLst>
          </p:cNvPr>
          <p:cNvSpPr/>
          <p:nvPr/>
        </p:nvSpPr>
        <p:spPr>
          <a:xfrm>
            <a:off x="6084168" y="4797152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 длинным гибким телом,</a:t>
            </a:r>
          </a:p>
          <a:p>
            <a:r>
              <a:rPr lang="ru-RU" dirty="0"/>
              <a:t>Очень я прыгучая.</a:t>
            </a:r>
          </a:p>
          <a:p>
            <a:r>
              <a:rPr lang="ru-RU" dirty="0"/>
              <a:t>Занимаюсь делом -</a:t>
            </a:r>
          </a:p>
          <a:p>
            <a:r>
              <a:rPr lang="ru-RU" dirty="0"/>
              <a:t>Ловлю мышей </a:t>
            </a:r>
            <a:r>
              <a:rPr lang="ru-RU" dirty="0" err="1"/>
              <a:t>вреднючих</a:t>
            </a:r>
            <a:r>
              <a:rPr lang="ru-RU" dirty="0"/>
              <a:t>.</a:t>
            </a:r>
          </a:p>
          <a:p>
            <a:r>
              <a:rPr lang="ru-RU" dirty="0"/>
              <a:t>Я хищник, имя нежное,</a:t>
            </a:r>
          </a:p>
          <a:p>
            <a:r>
              <a:rPr lang="ru-RU" dirty="0"/>
              <a:t>Но к нежности небрежная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00586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832648" cy="4374486"/>
          </a:xfr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E1C044D-5BEA-40CA-AAC7-C2F65CC3486C}"/>
              </a:ext>
            </a:extLst>
          </p:cNvPr>
          <p:cNvSpPr/>
          <p:nvPr/>
        </p:nvSpPr>
        <p:spPr>
          <a:xfrm>
            <a:off x="5436096" y="4855894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Он любитель грызть морковку, </a:t>
            </a:r>
            <a:br>
              <a:rPr lang="ru-RU" dirty="0"/>
            </a:br>
            <a:r>
              <a:rPr lang="ru-RU" dirty="0"/>
              <a:t>Ест капусту очень ловко, </a:t>
            </a:r>
            <a:br>
              <a:rPr lang="ru-RU" dirty="0"/>
            </a:br>
            <a:r>
              <a:rPr lang="ru-RU" dirty="0"/>
              <a:t>Скачет он то тут, то там, </a:t>
            </a:r>
            <a:br>
              <a:rPr lang="ru-RU" dirty="0"/>
            </a:br>
            <a:r>
              <a:rPr lang="ru-RU" dirty="0"/>
              <a:t>По полям и по лесам </a:t>
            </a:r>
            <a:br>
              <a:rPr lang="ru-RU" dirty="0"/>
            </a:br>
            <a:r>
              <a:rPr lang="ru-RU" dirty="0"/>
              <a:t>Серый, белый и косой, </a:t>
            </a:r>
            <a:br>
              <a:rPr lang="ru-RU" dirty="0"/>
            </a:br>
            <a:r>
              <a:rPr lang="ru-RU" dirty="0"/>
              <a:t>Кто, скажите, он такой?</a:t>
            </a:r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2837979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209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Животный мир  Ярославской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Ярославской области</dc:title>
  <dc:creator>яна</dc:creator>
  <cp:lastModifiedBy>Пользователь</cp:lastModifiedBy>
  <cp:revision>84</cp:revision>
  <dcterms:created xsi:type="dcterms:W3CDTF">2013-11-07T16:26:59Z</dcterms:created>
  <dcterms:modified xsi:type="dcterms:W3CDTF">2024-01-18T12:37:47Z</dcterms:modified>
</cp:coreProperties>
</file>