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69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868FC8-A071-47EB-BD7F-C90C94D6CDE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93E8-99C4-408A-9509-0F07699D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7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88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9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90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91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Олимпийские игры.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8623"/>
            <a:ext cx="6690320" cy="50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Из истории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древнегреческом городе Олимпия устраивались состязания-Олимпийские игры. Они проводились один раз в 4 года.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012035" cy="390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Греческие атлеты состязались в беге, прыжках, метании копья, диска, борьбе, кулачном бою, гонках на колесницах.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" y="1916832"/>
            <a:ext cx="7062666" cy="470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1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Перед состязаниями каждый атлет давал клятву соблюдать правила честной спортивной борьбе. Более 11 века в Олимпии проводились общегреческие игры.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464496" cy="46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некогда его не покидала.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8277"/>
            <a:ext cx="7236296" cy="475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394 г. н. э. Римский император Феодосий первый издал указ, запрещающий дальнейшее проведения Олимпийских игр. Император принял христианство и решил искоренить антихристианские игры, проявляющие языческих богов.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23891" cy="47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7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Возобновились игры в 1896 г. </a:t>
            </a:r>
            <a:r>
              <a:rPr lang="ru-RU" sz="2400" dirty="0"/>
              <a:t>в</a:t>
            </a:r>
            <a:r>
              <a:rPr lang="ru-RU" sz="2400" dirty="0" smtClean="0"/>
              <a:t> Греции. В </a:t>
            </a:r>
            <a:r>
              <a:rPr lang="ru-RU" sz="2400" dirty="0"/>
              <a:t>и</a:t>
            </a:r>
            <a:r>
              <a:rPr lang="ru-RU" sz="2400" dirty="0" smtClean="0"/>
              <a:t>х возрождении большую роль сыграл французский общественный деятель Пьер де Кубертен.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392488" cy="46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Олимпийские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7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Олимпийский девиз:</a:t>
            </a:r>
            <a:br>
              <a:rPr lang="ru-RU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     « Быстрее, выше, сильнее.»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7" y="1988840"/>
            <a:ext cx="3529825" cy="235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00746"/>
            <a:ext cx="3371527" cy="216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4680"/>
            <a:ext cx="3449960" cy="25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57</TotalTime>
  <Words>166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Поток</vt:lpstr>
      <vt:lpstr>Олимпийские игры.</vt:lpstr>
      <vt:lpstr>             Из истории </vt:lpstr>
      <vt:lpstr>Греческие атлеты состязались в беге, прыжках, метании копья, диска, борьбе, кулачном бою, гонках на колесницах. </vt:lpstr>
      <vt:lpstr>Перед состязаниями каждый атлет давал клятву соблюдать правила честной спортивной борьбе. Более 11 века в Олимпии проводились общегреческие игры. </vt:lpstr>
      <vt:lpstr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некогда его не покидала.</vt:lpstr>
      <vt:lpstr>В 394 г. н. э. Римский император Феодосий первый издал указ, запрещающий дальнейшее проведения Олимпийских игр. Император принял христианство и решил искоренить антихристианские игры, проявляющие языческих богов. </vt:lpstr>
      <vt:lpstr>Возобновились игры в 1896 г. в Греции. В их возрождении большую роль сыграл французский общественный деятель Пьер де Кубертен.</vt:lpstr>
      <vt:lpstr>Современные Олимпийские игры.</vt:lpstr>
      <vt:lpstr>Олимпийский девиз:                                               « Быстрее, выше, сильнее.»</vt:lpstr>
      <vt:lpstr>Талисманы.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игры.</dc:title>
  <dc:creator>Дом</dc:creator>
  <cp:lastModifiedBy>Дом</cp:lastModifiedBy>
  <cp:revision>6</cp:revision>
  <dcterms:created xsi:type="dcterms:W3CDTF">2016-12-22T15:01:47Z</dcterms:created>
  <dcterms:modified xsi:type="dcterms:W3CDTF">2016-12-22T15:58:53Z</dcterms:modified>
</cp:coreProperties>
</file>