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03.02.2020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03.02.2020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03.02.2020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03.02.2020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03.02.2020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03.02.2020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03.02.2020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2.jpeg"/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12" Type="http://schemas.openxmlformats.org/officeDocument/2006/relationships/image" Target="../media/image21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5" Type="http://schemas.openxmlformats.org/officeDocument/2006/relationships/image" Target="../media/image14.jpeg"/><Relationship Id="rId15" Type="http://schemas.openxmlformats.org/officeDocument/2006/relationships/image" Target="../media/image2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Relationship Id="rId1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583813"/>
            <a:ext cx="8280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Муниципальное бюджетное общеобразовательное учреждение средняя школа № 2 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г. Пошехонье Ярославской области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187624" y="2348880"/>
            <a:ext cx="65527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200" dirty="0" smtClean="0"/>
              <a:t>«Кубик Рубика»</a:t>
            </a:r>
            <a:endParaRPr lang="ru-RU" sz="7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123728" y="5567389"/>
            <a:ext cx="51663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Подготовил  Лукьянов Григорий, 8-9 «А» класс</a:t>
            </a:r>
          </a:p>
          <a:p>
            <a:pPr algn="ctr"/>
            <a:endParaRPr lang="ru-RU" dirty="0"/>
          </a:p>
          <a:p>
            <a:pPr algn="ctr"/>
            <a:r>
              <a:rPr lang="ru-RU" dirty="0" smtClean="0"/>
              <a:t>Пошехонье 2017-2018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611674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1" y="476672"/>
            <a:ext cx="822949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/>
              <a:t>Кубик Рубика в повседневной жизни</a:t>
            </a:r>
            <a:endParaRPr lang="ru-RU" sz="40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118708" y="1628800"/>
            <a:ext cx="69127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Кубик </a:t>
            </a:r>
            <a:r>
              <a:rPr lang="ru-RU" sz="2400" dirty="0"/>
              <a:t>Рубика вдохновляет на создание новых оригинальных предметов быта: часы, блокнот, комод, </a:t>
            </a:r>
            <a:r>
              <a:rPr lang="en-US" sz="2400" dirty="0"/>
              <a:t>MP</a:t>
            </a:r>
            <a:r>
              <a:rPr lang="ru-RU" sz="2400" dirty="0"/>
              <a:t>3-плеер, лампа, сумка, гигантский торт, чашка и м.д.</a:t>
            </a:r>
          </a:p>
        </p:txBody>
      </p:sp>
      <p:pic>
        <p:nvPicPr>
          <p:cNvPr id="21" name="Рисунок 20" descr="Картинки по запросу кубик рубик часы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645024"/>
            <a:ext cx="1080120" cy="1080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Рисунок 21" descr="Картинки по запросу кубик рубик блокнот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645024"/>
            <a:ext cx="1440160" cy="1080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Рисунок 22" descr="Картинки по запросу кубик рубик комод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645024"/>
            <a:ext cx="1080591" cy="1080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Рисунок 23" descr="Картинки по запросу кубик рубик мп 3 плеер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645024"/>
            <a:ext cx="1080120" cy="1080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Рисунок 24" descr="Картинки по запросу кубик рубик лампа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5157192"/>
            <a:ext cx="1512168" cy="1008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Рисунок 25" descr="Картинки по запросу кубик рубик сумка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6416" y="5157192"/>
            <a:ext cx="1191568" cy="1008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Рисунок 26" descr="Похожее изображение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5157192"/>
            <a:ext cx="1224136" cy="1008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Рисунок 27" descr="Картинки по запросу кубик рубик гигантский чашка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37746" y="5080991"/>
            <a:ext cx="1174614" cy="1084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6127975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11760" y="476672"/>
            <a:ext cx="430630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ru-RU" sz="4000" dirty="0"/>
              <a:t>Интересные факты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1239156"/>
            <a:ext cx="9144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/>
            <a:r>
              <a:rPr lang="ru-RU" sz="2400" dirty="0" smtClean="0"/>
              <a:t> -Число </a:t>
            </a:r>
            <a:r>
              <a:rPr lang="ru-RU" sz="2400" dirty="0"/>
              <a:t>всех достижимых различных состояний кубика Рубика 3x3x3 с учётом различных положений центральных квадратов равно 88 580 102 706 155 225 088 000 состояний.(88 секстиллионов 580 квинтиллионов 102 квадриллиона 706 триллионов 155 миллиарда 225 миллиона 088 тысяч)</a:t>
            </a:r>
          </a:p>
          <a:p>
            <a:pPr lvl="0" fontAlgn="base"/>
            <a:r>
              <a:rPr lang="ru-RU" sz="2400" dirty="0"/>
              <a:t> </a:t>
            </a:r>
            <a:r>
              <a:rPr lang="ru-RU" sz="2400" dirty="0" smtClean="0"/>
              <a:t>-Житель </a:t>
            </a:r>
            <a:r>
              <a:rPr lang="ru-RU" sz="2400" dirty="0"/>
              <a:t>Финляндии Ансси Ванхала собрал кубик Рубика ногами за 36,72 секунды.</a:t>
            </a:r>
          </a:p>
          <a:p>
            <a:pPr lvl="0" fontAlgn="base"/>
            <a:r>
              <a:rPr lang="ru-RU" sz="2400" dirty="0" smtClean="0"/>
              <a:t> -В </a:t>
            </a:r>
            <a:r>
              <a:rPr lang="ru-RU" sz="2400" dirty="0"/>
              <a:t>1980 году, когда головоломка была максимально популярной, её крутил каждый пятый из жителей нашей планеты, в те годы население планеты составляло примерно 4,5 миллиарда. </a:t>
            </a:r>
          </a:p>
          <a:p>
            <a:pPr lvl="0" fontAlgn="base"/>
            <a:r>
              <a:rPr lang="ru-RU" sz="2400" dirty="0" smtClean="0"/>
              <a:t> -На </a:t>
            </a:r>
            <a:r>
              <a:rPr lang="ru-RU" sz="2400" dirty="0"/>
              <a:t>YouTube можно найти почти 40 тысяч видео – роликов так или иначе связанных с этой головоломкой.</a:t>
            </a:r>
          </a:p>
          <a:p>
            <a:pPr lvl="0" fontAlgn="base"/>
            <a:r>
              <a:rPr lang="ru-RU" sz="2400" dirty="0" smtClean="0"/>
              <a:t> -В </a:t>
            </a:r>
            <a:r>
              <a:rPr lang="ru-RU" sz="2400" dirty="0"/>
              <a:t>медицине появился новый термин - синдром Рубика: от непрерывной многочасовой игры у людей сводило запястья, болели суставы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15680838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31840" y="260648"/>
            <a:ext cx="303955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/>
              <a:t>ИСТОЧНИКИ:</a:t>
            </a:r>
            <a:endParaRPr lang="ru-RU" sz="4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86552" y="1304463"/>
            <a:ext cx="40909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1)    http</a:t>
            </a:r>
            <a:r>
              <a:rPr lang="ru-RU" sz="2400" dirty="0"/>
              <a:t>://speedcubing.ru/wiki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86552" y="1824923"/>
            <a:ext cx="77768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2)   http</a:t>
            </a:r>
            <a:r>
              <a:rPr lang="ru-RU" sz="2400" dirty="0"/>
              <a:t>://speedcubing.com.ua/howto/3x3sch.php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10394" y="2344377"/>
            <a:ext cx="30468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3</a:t>
            </a:r>
            <a:r>
              <a:rPr lang="ru-RU" sz="2400" dirty="0" smtClean="0"/>
              <a:t>)   https</a:t>
            </a:r>
            <a:r>
              <a:rPr lang="ru-RU" sz="2400" dirty="0"/>
              <a:t>://lenta.ru</a:t>
            </a:r>
            <a:r>
              <a:rPr lang="ru-RU" dirty="0"/>
              <a:t>/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45177" y="2914653"/>
            <a:ext cx="74888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4)   http</a:t>
            </a:r>
            <a:r>
              <a:rPr lang="ru-RU" sz="2400" dirty="0"/>
              <a:t>://puzzlepedia.ru/raznovidnostirubikkube.html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45177" y="3501008"/>
            <a:ext cx="62900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5</a:t>
            </a:r>
            <a:r>
              <a:rPr lang="ru-RU" sz="2400" dirty="0" smtClean="0"/>
              <a:t>)   https</a:t>
            </a:r>
            <a:r>
              <a:rPr lang="ru-RU" sz="2400" dirty="0"/>
              <a:t>://ru.wikipedia.org/wiki</a:t>
            </a:r>
          </a:p>
        </p:txBody>
      </p:sp>
    </p:spTree>
    <p:extLst>
      <p:ext uri="{BB962C8B-B14F-4D97-AF65-F5344CB8AC3E}">
        <p14:creationId xmlns:p14="http://schemas.microsoft.com/office/powerpoint/2010/main" xmlns="" val="2405112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476672"/>
            <a:ext cx="756161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/>
              <a:t>Последовательность</a:t>
            </a:r>
          </a:p>
          <a:p>
            <a:pPr algn="ctr"/>
            <a:r>
              <a:rPr lang="ru-RU" sz="4000" dirty="0" smtClean="0"/>
              <a:t> выполнения проекта</a:t>
            </a:r>
            <a:endParaRPr lang="ru-RU" sz="4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377161" y="2276872"/>
            <a:ext cx="646246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-</a:t>
            </a:r>
            <a:r>
              <a:rPr lang="ru-RU" sz="2400" dirty="0"/>
              <a:t>Обоснование возникшей проблемы</a:t>
            </a:r>
          </a:p>
          <a:p>
            <a:r>
              <a:rPr lang="ru-RU" sz="2400" dirty="0"/>
              <a:t>-Цель проекта</a:t>
            </a:r>
          </a:p>
          <a:p>
            <a:r>
              <a:rPr lang="ru-RU" sz="2400" dirty="0"/>
              <a:t>-Задачи</a:t>
            </a:r>
          </a:p>
          <a:p>
            <a:r>
              <a:rPr lang="ru-RU" sz="2400" dirty="0"/>
              <a:t>-Исторические сведения</a:t>
            </a:r>
          </a:p>
          <a:p>
            <a:r>
              <a:rPr lang="ru-RU" sz="2400" dirty="0"/>
              <a:t>-Число Бога</a:t>
            </a:r>
          </a:p>
          <a:p>
            <a:r>
              <a:rPr lang="ru-RU" sz="2400" dirty="0"/>
              <a:t>-Разновидности Кубика Рубика</a:t>
            </a:r>
          </a:p>
          <a:p>
            <a:r>
              <a:rPr lang="ru-RU" sz="2400" dirty="0"/>
              <a:t>-Кубик Рубика в повседневной жизни</a:t>
            </a:r>
          </a:p>
          <a:p>
            <a:r>
              <a:rPr lang="ru-RU" sz="2400" dirty="0"/>
              <a:t>-Скоростная сборка как это возможно</a:t>
            </a:r>
          </a:p>
          <a:p>
            <a:r>
              <a:rPr lang="ru-RU" sz="2400" dirty="0"/>
              <a:t>-Интересные факты</a:t>
            </a:r>
          </a:p>
        </p:txBody>
      </p:sp>
    </p:spTree>
    <p:extLst>
      <p:ext uri="{BB962C8B-B14F-4D97-AF65-F5344CB8AC3E}">
        <p14:creationId xmlns:p14="http://schemas.microsoft.com/office/powerpoint/2010/main" xmlns="" val="1406281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76672"/>
            <a:ext cx="80557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/>
              <a:t>Обоснование возникшей проблемы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5534" y="1484784"/>
            <a:ext cx="819974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Этот хитрый кубик с гранями шести разных цветов уже более 40 лет покоряет сердца и умы людей по всему миру. Кубик Рубика развивает мелкую моторику, тренирует ум, пространственное мышление и логику. Проект построен таким образомтом, чтобы показать, что Кубик Рубика может научиться собирать любой желающий.  </a:t>
            </a:r>
          </a:p>
        </p:txBody>
      </p:sp>
      <p:pic>
        <p:nvPicPr>
          <p:cNvPr id="4" name="Рисунок 3" descr="https://im2-tub-ru.yandex.net/i?id=44ac021e947dd0179beb46d6b7c4cafb&amp;n=33&amp;h=215&amp;w=206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8144" y="4077072"/>
            <a:ext cx="2532888" cy="2409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Картинки по запросу кубик рубик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598" y="3930531"/>
            <a:ext cx="4384035" cy="2894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586687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19547" y="548680"/>
            <a:ext cx="326506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>
                <a:cs typeface="Times New Roman" pitchFamily="18" charset="0"/>
              </a:rPr>
              <a:t>Цель проекта:</a:t>
            </a:r>
            <a:endParaRPr lang="ru-RU" sz="4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2967335"/>
            <a:ext cx="80648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400" b="1" dirty="0" smtClean="0"/>
              <a:t>Целью моего проекта</a:t>
            </a:r>
            <a:r>
              <a:rPr lang="ru-RU" sz="2400" dirty="0" smtClean="0"/>
              <a:t> является показать </a:t>
            </a:r>
            <a:r>
              <a:rPr lang="ru-RU" sz="2400" dirty="0"/>
              <a:t>масштабы, которые охватывает Кубик Рубика и показать его основы сборки, а также другие разновидности головоломок.</a:t>
            </a:r>
          </a:p>
        </p:txBody>
      </p:sp>
    </p:spTree>
    <p:extLst>
      <p:ext uri="{BB962C8B-B14F-4D97-AF65-F5344CB8AC3E}">
        <p14:creationId xmlns:p14="http://schemas.microsoft.com/office/powerpoint/2010/main" xmlns="" val="17708851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56219" y="620688"/>
            <a:ext cx="186140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>
                <a:cs typeface="Times New Roman" pitchFamily="18" charset="0"/>
              </a:rPr>
              <a:t>Задачи:</a:t>
            </a:r>
            <a:endParaRPr lang="ru-RU" sz="4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362975" y="1916831"/>
            <a:ext cx="64807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>
              <a:buNone/>
            </a:pPr>
            <a:r>
              <a:rPr lang="ru-RU" sz="2400" u="sng" dirty="0">
                <a:cs typeface="Times New Roman" pitchFamily="18" charset="0"/>
              </a:rPr>
              <a:t>Для себя я </a:t>
            </a:r>
            <a:r>
              <a:rPr lang="ru-RU" sz="2400" u="sng" dirty="0" smtClean="0">
                <a:cs typeface="Times New Roman" pitchFamily="18" charset="0"/>
              </a:rPr>
              <a:t>поставил </a:t>
            </a:r>
            <a:r>
              <a:rPr lang="ru-RU" sz="2400" u="sng" dirty="0">
                <a:cs typeface="Times New Roman" pitchFamily="18" charset="0"/>
              </a:rPr>
              <a:t>следующие </a:t>
            </a:r>
            <a:r>
              <a:rPr lang="ru-RU" sz="2400" b="1" u="sng" dirty="0">
                <a:cs typeface="Times New Roman" pitchFamily="18" charset="0"/>
              </a:rPr>
              <a:t>задачи: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419316" y="2924944"/>
            <a:ext cx="636803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-</a:t>
            </a:r>
            <a:r>
              <a:rPr lang="ru-RU" sz="2400" dirty="0"/>
              <a:t>познакомить с историей возникновения Кубика Рубика, всех слушателей;</a:t>
            </a:r>
          </a:p>
          <a:p>
            <a:r>
              <a:rPr lang="ru-RU" sz="2400" dirty="0"/>
              <a:t>- показать размах развития этого направления;</a:t>
            </a:r>
          </a:p>
          <a:p>
            <a:r>
              <a:rPr lang="ru-RU" sz="2400" dirty="0"/>
              <a:t>- показать </a:t>
            </a:r>
            <a:r>
              <a:rPr lang="ru-RU" sz="2400" dirty="0" smtClean="0"/>
              <a:t>как и какими способами можно </a:t>
            </a:r>
            <a:r>
              <a:rPr lang="ru-RU" sz="2400" dirty="0"/>
              <a:t>собирать </a:t>
            </a:r>
            <a:r>
              <a:rPr lang="ru-RU" sz="2400" dirty="0" smtClean="0"/>
              <a:t>Кубик  </a:t>
            </a:r>
            <a:r>
              <a:rPr lang="ru-RU" sz="2400" dirty="0"/>
              <a:t>Р</a:t>
            </a:r>
            <a:r>
              <a:rPr lang="ru-RU" sz="2400" dirty="0" smtClean="0"/>
              <a:t>убика.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24134906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82738" y="620688"/>
            <a:ext cx="537852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/>
              <a:t>Исторические </a:t>
            </a:r>
            <a:r>
              <a:rPr lang="ru-RU" sz="4000" dirty="0"/>
              <a:t>сведения</a:t>
            </a:r>
          </a:p>
        </p:txBody>
      </p:sp>
      <p:pic>
        <p:nvPicPr>
          <p:cNvPr id="2050" name="Picture 2" descr="Картинки по запросу молодой эрно рубик на факултете интерерного дизайн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45063" y="2147720"/>
            <a:ext cx="3798937" cy="2865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Картинки по запросу молодой эрно рубик на факултете интерерного дизайн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2470886"/>
            <a:ext cx="3680098" cy="4055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43608" y="1824555"/>
            <a:ext cx="3317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/>
              <a:t>Эрнё Рубик</a:t>
            </a:r>
          </a:p>
        </p:txBody>
      </p:sp>
      <p:pic>
        <p:nvPicPr>
          <p:cNvPr id="2054" name="Picture 6" descr="Картинки по запросу молодой эрно рубик на факултете интерерного дизайн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24441" y="2742695"/>
            <a:ext cx="2188028" cy="3511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22045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407546"/>
            <a:ext cx="60304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/>
              <a:t>Исторические сведения </a:t>
            </a:r>
            <a:endParaRPr lang="ru-RU" sz="4000" dirty="0"/>
          </a:p>
        </p:txBody>
      </p:sp>
      <p:pic>
        <p:nvPicPr>
          <p:cNvPr id="3074" name="Picture 2" descr="Картинки по запросу первый чемпионат мира по собиранию кубика руби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3068960"/>
            <a:ext cx="3744416" cy="33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Картинки по запросу первый чемпионат мира по собиранию кубика рубик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912230"/>
            <a:ext cx="3096344" cy="2477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Картинки по запросу первый чемпионат мира по собиранию кубика рубик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60603" y="2508074"/>
            <a:ext cx="2808312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1250875"/>
            <a:ext cx="854246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Первый рекорд</a:t>
            </a:r>
          </a:p>
          <a:p>
            <a:r>
              <a:rPr lang="ru-RU" sz="2400" dirty="0" smtClean="0"/>
              <a:t> поставленный на национальном чемпионате - 22,95 секунды</a:t>
            </a:r>
          </a:p>
          <a:p>
            <a:r>
              <a:rPr lang="ru-RU" sz="2400" dirty="0"/>
              <a:t> </a:t>
            </a:r>
            <a:r>
              <a:rPr lang="ru-RU" sz="2400" dirty="0" smtClean="0"/>
              <a:t>                  рекорд действующий в наше время - 4,74  секунды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978166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программисты и математи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044078"/>
            <a:ext cx="6408712" cy="2247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131840" y="543626"/>
            <a:ext cx="257942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/>
              <a:t>Число Бога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1669797"/>
            <a:ext cx="76328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  </a:t>
            </a:r>
            <a:r>
              <a:rPr lang="ru-RU" sz="2800" dirty="0"/>
              <a:t>К</a:t>
            </a:r>
            <a:r>
              <a:rPr lang="ru-RU" sz="2800" dirty="0" smtClean="0"/>
              <a:t>аждая </a:t>
            </a:r>
            <a:r>
              <a:rPr lang="ru-RU" sz="2800" dirty="0"/>
              <a:t>конфигурация кубика Рубика может быть решена не более чем в 20 </a:t>
            </a:r>
            <a:r>
              <a:rPr lang="ru-RU" sz="2800" dirty="0" smtClean="0"/>
              <a:t>ходов!</a:t>
            </a:r>
            <a:endParaRPr lang="ru-RU" sz="2800" dirty="0"/>
          </a:p>
        </p:txBody>
      </p:sp>
      <p:pic>
        <p:nvPicPr>
          <p:cNvPr id="4098" name="Picture 2" descr="Картинки по запросу число бога кубик рубик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9" y="3246681"/>
            <a:ext cx="4582137" cy="3044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169129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58129" y="482583"/>
            <a:ext cx="677986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/>
              <a:t>Разновидности Кубика Рубика</a:t>
            </a:r>
            <a:endParaRPr lang="ru-RU" sz="4000" dirty="0"/>
          </a:p>
        </p:txBody>
      </p:sp>
      <p:pic>
        <p:nvPicPr>
          <p:cNvPr id="5" name="Рисунок 4" descr="http://zaf.su/content/images/thumbs/0000437_kubik-rubika-22-storona-46-mm_200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584" y="1866376"/>
            <a:ext cx="1224136" cy="1238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rebzi-shop.ru/UserFiles/dynamic_pics/big/ab100f803a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53584" y="1990497"/>
            <a:ext cx="1224136" cy="1182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www.xitro.ru/sites/default/files/styles/uc_product/public/images/products/99/main.jpg?itok=n3GeAvB_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97938" y="1981912"/>
            <a:ext cx="1080120" cy="1137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www.chdt.ru/Rubik/Rubik_360Sphere/baa13811ffb9eb84a209fa525716d7cc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8272" y="5496759"/>
            <a:ext cx="1017329" cy="1094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www.tvoyrebenok.ru/images/golovolomki/art/b/0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98593" y="5429548"/>
            <a:ext cx="2058606" cy="1125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stranasurprizov.ru/sites/default/files/2012/08/06/mefferts_piramidka_mefferta_0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32935" y="5560179"/>
            <a:ext cx="944696" cy="994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://www.skilltoys.by/image/data/Rubik/Dayan%20Megaminx/Dayan%20Megaminx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94590" y="5496759"/>
            <a:ext cx="1192959" cy="1037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705118" y="1579846"/>
            <a:ext cx="13436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Rubik 2x2x2</a:t>
            </a:r>
            <a:endParaRPr lang="ru-RU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843808" y="1580702"/>
            <a:ext cx="13436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Rubik 3x3x3</a:t>
            </a:r>
            <a:endParaRPr lang="ru-RU" b="1" dirty="0"/>
          </a:p>
        </p:txBody>
      </p:sp>
      <p:pic>
        <p:nvPicPr>
          <p:cNvPr id="2050" name="Picture 2" descr="Картинки по запросу разновидности кубиков рубиков 3х3х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52250" y="2000373"/>
            <a:ext cx="1126753" cy="1126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4993833" y="1579846"/>
            <a:ext cx="13436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Rubik 4x4x4</a:t>
            </a:r>
            <a:endParaRPr lang="ru-RU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6981761" y="1580702"/>
            <a:ext cx="16946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Rubik 11x11x11</a:t>
            </a:r>
            <a:endParaRPr lang="ru-RU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728700" y="3248852"/>
            <a:ext cx="15390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Fisher's Cube</a:t>
            </a:r>
            <a:br>
              <a:rPr lang="en-US" b="1" dirty="0"/>
            </a:br>
            <a:endParaRPr lang="ru-RU" b="1" dirty="0"/>
          </a:p>
        </p:txBody>
      </p:sp>
      <p:pic>
        <p:nvPicPr>
          <p:cNvPr id="2052" name="Picture 4" descr="http://worldofrubik.ucoz.com/vse_vidy_kubika/fisher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3722" y="3787519"/>
            <a:ext cx="1031859" cy="1031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2940533" y="3248852"/>
            <a:ext cx="11501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Void Cube</a:t>
            </a:r>
            <a:endParaRPr lang="ru-RU" b="1" dirty="0"/>
          </a:p>
        </p:txBody>
      </p:sp>
      <p:pic>
        <p:nvPicPr>
          <p:cNvPr id="2056" name="Picture 8" descr="http://worldofrubik.ucoz.com/vse_vidy_kubika/void_kub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386" y="3618184"/>
            <a:ext cx="1247334" cy="1247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4844433" y="3244334"/>
            <a:ext cx="16424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Super Square-1</a:t>
            </a:r>
            <a:endParaRPr lang="ru-RU" b="1" dirty="0"/>
          </a:p>
        </p:txBody>
      </p:sp>
      <p:pic>
        <p:nvPicPr>
          <p:cNvPr id="2058" name="Picture 10" descr="http://worldofrubik.ucoz.com/vse_vidy_kubika/Super_Square-1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82100" y="3737646"/>
            <a:ext cx="1004770" cy="1058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worldofrubik.ucoz.com/vse_vidy_kubika/Super_Square-1_s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57199" y="3737646"/>
            <a:ext cx="992769" cy="1058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6837243" y="3239738"/>
            <a:ext cx="20015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Square Cube 2x2x4</a:t>
            </a:r>
            <a:endParaRPr lang="ru-RU" b="1" dirty="0"/>
          </a:p>
        </p:txBody>
      </p:sp>
      <p:pic>
        <p:nvPicPr>
          <p:cNvPr id="2062" name="Picture 14" descr="http://worldofrubik.ucoz.com/vse_vidy_kubika/square_cube_12333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9247" y="3771975"/>
            <a:ext cx="1115584" cy="990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://worldofrubik.ucoz.com/vse_vidy_kubika/square_cube_2x2x3-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26206" y="3870118"/>
            <a:ext cx="1012547" cy="866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2952250" y="5013176"/>
            <a:ext cx="13456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Mirror Cube</a:t>
            </a:r>
            <a:endParaRPr lang="ru-RU" b="1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5097592" y="5010950"/>
            <a:ext cx="10800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Pyraminx</a:t>
            </a:r>
            <a:endParaRPr lang="ru-RU" b="1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7114407" y="5013176"/>
            <a:ext cx="1191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Megaminx</a:t>
            </a:r>
            <a:endParaRPr lang="ru-RU" b="1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761277" y="5060216"/>
            <a:ext cx="12779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Rubik's 360</a:t>
            </a:r>
          </a:p>
        </p:txBody>
      </p:sp>
    </p:spTree>
    <p:extLst>
      <p:ext uri="{BB962C8B-B14F-4D97-AF65-F5344CB8AC3E}">
        <p14:creationId xmlns:p14="http://schemas.microsoft.com/office/powerpoint/2010/main" xmlns="" val="17561045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</TotalTime>
  <Words>445</Words>
  <Application>Microsoft Office PowerPoint</Application>
  <PresentationFormat>Экран (4:3)</PresentationFormat>
  <Paragraphs>60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</dc:creator>
  <cp:lastModifiedBy>Учитель</cp:lastModifiedBy>
  <cp:revision>21</cp:revision>
  <dcterms:created xsi:type="dcterms:W3CDTF">2017-04-24T17:47:56Z</dcterms:created>
  <dcterms:modified xsi:type="dcterms:W3CDTF">2020-02-03T11:47:45Z</dcterms:modified>
</cp:coreProperties>
</file>