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b="1" i="0" dirty="0">
                <a:latin typeface="Times New Roman" pitchFamily="18" charset="0"/>
                <a:cs typeface="Times New Roman" pitchFamily="18" charset="0"/>
              </a:rPr>
              <a:t>Считаете ли вы</a:t>
            </a:r>
            <a:r>
              <a:rPr lang="ru-RU" sz="2400" b="1" i="0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400" b="1" i="0" dirty="0">
                <a:latin typeface="Times New Roman" pitchFamily="18" charset="0"/>
                <a:cs typeface="Times New Roman" pitchFamily="18" charset="0"/>
              </a:rPr>
              <a:t>применение данных способов делает  процесс вычисления рациональным и интересным?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вы,что применение данных способов делает  процесс вычисления рациональным и интересным?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2C94-01B7-4630-8733-353635AB0735}" type="datetimeFigureOut">
              <a:rPr lang="ru-RU" smtClean="0"/>
              <a:pPr/>
              <a:t>01.05.2017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5606-77F3-4C19-8266-EA628CCD0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andia.ru/text/78/043/1926.php" TargetMode="External"/><Relationship Id="rId3" Type="http://schemas.openxmlformats.org/officeDocument/2006/relationships/hyperlink" Target="http://www.mathtask.ru/0015-history-of-mathematics.php" TargetMode="External"/><Relationship Id="rId7" Type="http://schemas.openxmlformats.org/officeDocument/2006/relationships/hyperlink" Target="https://multiurok.ru/files/issliedovatiel-skaia-rabota-intieriesnyie-sposoby-umnozhieniia-chisiel.html" TargetMode="External"/><Relationship Id="rId2" Type="http://schemas.openxmlformats.org/officeDocument/2006/relationships/hyperlink" Target="http://vestnikk.ru/society/man-art/8787-kalkulyator-vchera-segodnya-zavtr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kj.ru/archive/articles/19204/" TargetMode="External"/><Relationship Id="rId11" Type="http://schemas.openxmlformats.org/officeDocument/2006/relationships/hyperlink" Target="http://www.xsp.ru/author/outpub.php?id=399" TargetMode="External"/><Relationship Id="rId5" Type="http://schemas.openxmlformats.org/officeDocument/2006/relationships/hyperlink" Target="http://mathemlib.ru/books/item/f00/s00/z0000005/st014.shtml" TargetMode="External"/><Relationship Id="rId10" Type="http://schemas.openxmlformats.org/officeDocument/2006/relationships/hyperlink" Target="http://kaa-07.narod.ru/CHISLO/RusUm.htm" TargetMode="External"/><Relationship Id="rId4" Type="http://schemas.openxmlformats.org/officeDocument/2006/relationships/hyperlink" Target="https://profilib.com/chtenie/148703/yakov-perelman-matematika-dlya-lyuboznatelnykh-27.php" TargetMode="External"/><Relationship Id="rId9" Type="http://schemas.openxmlformats.org/officeDocument/2006/relationships/hyperlink" Target="http://900igr.net/prezentacija/matematika/nauchno-issledovatelskaja-rabota-po-matematike-interesnye-prijomy-bystrogo-scheta-213237/umnozhenie-na-paltsakh-15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школа № 2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Пошехонье Ярославской области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87727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Каргинова Юлия, 8 «А» класс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Пошехонье 2017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504" y="2132856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Необычные способы умножения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688632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499992" cy="5544616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Данный способ заключается в изображении множителей с помощью пересечения вертикальных и горизонтальных линий соответственно множителям. Результатом произведения считается количество пересечений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ssliedovatiel-skaia-rabota-intieriesnyie-sposoby-umnozhieniia-chisiel_16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3816424" cy="16561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issliedovatiel-skaia-rabota-intieriesnyie-sposoby-umnozhieniia-chisiel_1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88843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ssliedovatiel-skaia-rabota-intieriesnyie-sposoby-umnozhieniia-chisiel_1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4653136"/>
            <a:ext cx="446449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5-конечная звезда 6"/>
          <p:cNvSpPr/>
          <p:nvPr/>
        </p:nvSpPr>
        <p:spPr>
          <a:xfrm>
            <a:off x="5148064" y="188640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4644008" y="1844824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4355976" y="4221088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Умножение крестиком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одной старинной русской рукописи описывается интересный прием «умножения крестиком», применявшийся еще в древней Индии под названием «молниеносного».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67944" y="1412776"/>
            <a:ext cx="4932040" cy="4680520"/>
            <a:chOff x="2051720" y="3140968"/>
            <a:chExt cx="4176464" cy="3024336"/>
          </a:xfrm>
        </p:grpSpPr>
        <p:grpSp>
          <p:nvGrpSpPr>
            <p:cNvPr id="5" name="Группа 17"/>
            <p:cNvGrpSpPr/>
            <p:nvPr/>
          </p:nvGrpSpPr>
          <p:grpSpPr>
            <a:xfrm>
              <a:off x="2051720" y="3140968"/>
              <a:ext cx="4176464" cy="3024336"/>
              <a:chOff x="2339752" y="2276872"/>
              <a:chExt cx="4176464" cy="3024336"/>
            </a:xfrm>
          </p:grpSpPr>
          <p:grpSp>
            <p:nvGrpSpPr>
              <p:cNvPr id="8" name="Группа 8"/>
              <p:cNvGrpSpPr/>
              <p:nvPr/>
            </p:nvGrpSpPr>
            <p:grpSpPr>
              <a:xfrm>
                <a:off x="2339752" y="2276872"/>
                <a:ext cx="4176464" cy="3024336"/>
                <a:chOff x="1475656" y="2420888"/>
                <a:chExt cx="2858616" cy="2210544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1475656" y="2420888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Прямоугольник 5"/>
                <p:cNvSpPr/>
                <p:nvPr/>
              </p:nvSpPr>
              <p:spPr>
                <a:xfrm>
                  <a:off x="3419872" y="2420888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1475656" y="3717032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419872" y="3717032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627784" y="2564904"/>
                <a:ext cx="864096" cy="4450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11760" y="4365104"/>
                <a:ext cx="1080120" cy="4450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36096" y="4293096"/>
                <a:ext cx="936104" cy="4450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36096" y="2636912"/>
                <a:ext cx="864096" cy="4450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3" name="Счетверенная стрелка 12"/>
              <p:cNvSpPr/>
              <p:nvPr/>
            </p:nvSpPr>
            <p:spPr>
              <a:xfrm rot="18894387">
                <a:off x="3907994" y="3142760"/>
                <a:ext cx="1134473" cy="1499567"/>
              </a:xfrm>
              <a:prstGeom prst="quad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Стрелка вниз 5"/>
            <p:cNvSpPr/>
            <p:nvPr/>
          </p:nvSpPr>
          <p:spPr>
            <a:xfrm>
              <a:off x="5436096" y="4437112"/>
              <a:ext cx="288032" cy="43204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2555776" y="4437112"/>
              <a:ext cx="288032" cy="43204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12776"/>
            <a:ext cx="4680520" cy="5904656"/>
          </a:xfrm>
        </p:spPr>
        <p:txBody>
          <a:bodyPr>
            <a:normAutofit fontScale="47500" lnSpcReduction="20000"/>
          </a:bodyPr>
          <a:lstStyle/>
          <a:p>
            <a:pPr marL="514350" indent="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Умножаем 2 цифры, находящиеся справа вертикально –это последняя цифра результата</a:t>
            </a:r>
          </a:p>
          <a:p>
            <a:pPr marL="514350" indent="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Умножаем цифры, стоящие крест накрест относительно друг друга, результата этого умножения складываем- это средняя цифра ответа</a:t>
            </a:r>
          </a:p>
          <a:p>
            <a:pPr marL="514350" indent="514350">
              <a:buFont typeface="+mj-lt"/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Умножаем 2 цифры, находящиеся слева вертикально- это первая цифра ответа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Умножение на пальцах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Древние египтяне были очень религиозны и считали, что душу умершего в загробном мире подвергают экзамену по счёту на пальцах. Уже это говорит о том значении, которое придавали древние этому способу выполнения умножения натуральных чисел (он получил название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пальцевого счета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3429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*Умножали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 пальцах однозначные числа от 6 до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9 *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208912" cy="273630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одной руке вытягиваем столько пальцев, на сколько первый множитель превосходит число 5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второй делаем то же самое для второго множителя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остальные пальцы загибаем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берём столько десятков, сколько вытянуто пальцев на обеих руках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прибавляем к этому числу произведение загнутых пальцев на первой и второй руке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636dc4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96855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Умножение на пальцах для числа 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08720"/>
            <a:ext cx="8964488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Именно для числа 9 умножение легко воспроизводится "на пальцах". Растопырьте пальцы на обеих руках и поверните руки ладонями от себя. Мысленно присвойте пальцам последовательно числа от 1 до 10, начиная с мизинца левой руки и заканчивая мизинцем правой руки.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39bba6b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54726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5"/>
            <a:ext cx="8640960" cy="25202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загибаем палец с номером, равным числу, на которое мы будем умножать девятку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пальцев слева от загнутого пальца показывает нам количество десятков в ответе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количество пальцев справа - количество единиц. </a:t>
            </a:r>
          </a:p>
          <a:p>
            <a:endParaRPr lang="ru-RU" dirty="0"/>
          </a:p>
        </p:txBody>
      </p:sp>
      <p:pic>
        <p:nvPicPr>
          <p:cNvPr id="4" name="Рисунок 3" descr="hello_html_ffcf97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55446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Крестьянский способ умножения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3672409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2-3 века назад среди крестьян некоторых губерний был распространен способ, который не требовал знание всей таблицы умножения. Надо было лишь уметь умножать и делить на 2. Этот способ получил название крестьянского (существует мнение, что он берет начало от египетского).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4680520" cy="51125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запишем числа на одной строчке, проведём между ними вертикальную черту;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левое число будем делить на 2, правое – умножать на 2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(*если при делении возникает остаток, то остаток отбрасываем*);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деление заканчивается, когда слева появится единица;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вычёркиваем те строчки, в которых стоят слева чётные числа;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далее оставшиеся справа числа складываем – это результат</a:t>
            </a:r>
          </a:p>
          <a:p>
            <a:pPr indent="34290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3995936" cy="5082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Новый способ умножения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932040" cy="5877272"/>
          </a:xfrm>
        </p:spPr>
        <p:txBody>
          <a:bodyPr>
            <a:normAutofit fontScale="55000" lnSpcReduction="20000"/>
          </a:bodyPr>
          <a:lstStyle/>
          <a:p>
            <a:pPr indent="34290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Интересен новый способ умножения, о котором недавно появились сообщения. Изобретатель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новой системы устного счёта кандидат философских наук Василий Оконешников утверждает, что человек способен запоминать огромный запас информации, главное – как эту информацию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расположить. По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мнению самого учёного, наиболее выигрышной в этом отношении является девятеричная система – все данные просто располагают в девяти ячейках, расположенных, как кнопочки на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калькуляторе</a:t>
            </a:r>
          </a:p>
          <a:p>
            <a:endParaRPr lang="ru-RU" dirty="0"/>
          </a:p>
        </p:txBody>
      </p:sp>
      <p:pic>
        <p:nvPicPr>
          <p:cNvPr id="4" name="Рисунок 3" descr="65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4088877" cy="58444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287016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Обоснование возникшей проблемы и потребности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964488" cy="4065315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наше время школьники с большей неохотой относятся к учёбе,  в частности к математике. Некоторые ученики из моего класса не знают даже таблицы умножения, из-за чего им порой бывает трудно справиться с различными заданиями.</a:t>
            </a:r>
          </a:p>
          <a:p>
            <a:pPr indent="3429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заинтересовать своих одноклассников и научить их быстрому счету, я решила показать им интересные способы умножения и проверить, помогут ли они им справляться с трудными примерами.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4900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324036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находим большую «кнопку» , соответствующую первому множителю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ней мысленно находим маленькие кнопочки , соответствующие цифрам второго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полученные числа складываем особо: первая цифра остаётся без изменения, 2-ую мысленно складываем с 3-ей, получаем вторую цифру результата, 4-ую складываем с 5-ой, получаем третью цифру результата, и остаётся последняя цифра искомого числа.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(*Если при сложении двух цифр получается число, превосходящее девять, то его первая цифра прибавляется к предыдущей цифре результата, а вторая пишется на «своё» место)</a:t>
            </a:r>
          </a:p>
          <a:p>
            <a:endParaRPr lang="ru-RU" dirty="0"/>
          </a:p>
        </p:txBody>
      </p:sp>
      <p:pic>
        <p:nvPicPr>
          <p:cNvPr id="5" name="Рисунок 4" descr="hello_html_m9a8370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74888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593752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нашла в Интернете множество способов умножения: простых и сложных, интересных и, наоборот, запутанных и непонятных, графических и текстовых. И я уверена, изучая все книги, сайты, статьи, посвященные умножению, можно не только открывать все больше и больше новых способов, но и придумывать свои,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оригинальные.</a:t>
            </a:r>
          </a:p>
        </p:txBody>
      </p:sp>
      <p:pic>
        <p:nvPicPr>
          <p:cNvPr id="6" name="Рисунок 5" descr="slide_9.jpg"/>
          <p:cNvPicPr>
            <a:picLocks noChangeAspect="1"/>
          </p:cNvPicPr>
          <p:nvPr/>
        </p:nvPicPr>
        <p:blipFill>
          <a:blip r:embed="rId2" cstate="print"/>
          <a:srcRect l="18900" t="25200" r="52751" b="18101"/>
          <a:stretch>
            <a:fillRect/>
          </a:stretch>
        </p:blipFill>
        <p:spPr>
          <a:xfrm>
            <a:off x="6143666" y="2348880"/>
            <a:ext cx="3000334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518998750380303_vUO59Ejd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960440" cy="41980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80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89644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108498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52928" cy="5472608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Итак, я овладела шестью альтернативными способами и выяснила, что это еще не все возможные алгоритмы.</a:t>
            </a:r>
          </a:p>
          <a:p>
            <a:pPr indent="3429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Научившись умножать представленными мною способами,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себя наиболее удобный – метод «Умножения крестиком»,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интересный -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решетки»,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простой-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«Умножение на пальцах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думаю, что о существовании этих методов можно и нужно рассказывать. Именно поэтому я создала сборник задач, с помощью которого можно быстро освоить данные способы, и предложила одноклассникам оценить рациональность их применения.</a:t>
            </a:r>
          </a:p>
          <a:p>
            <a:pPr lvl="0"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опроса показали: большинство ребят считает, что применение данных способов делает процесс вычисления рациональным и интересным.</a:t>
            </a:r>
          </a:p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я достигла цели моего исследования – оценила эффективность  использования необычных способов умножения, выявила из них наиболее интересные.</a:t>
            </a:r>
          </a:p>
          <a:p>
            <a:pPr indent="3429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2565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u="sng" dirty="0">
                <a:hlinkClick r:id="rId2"/>
              </a:rPr>
              <a:t>http://vestnikk.ru/society/man-art/8787-kalkulyator-vchera-segodnya-zavtra.html</a:t>
            </a:r>
            <a:endParaRPr lang="ru-RU" dirty="0"/>
          </a:p>
          <a:p>
            <a:pPr lvl="0"/>
            <a:r>
              <a:rPr lang="en-US" b="1" u="sng" dirty="0">
                <a:hlinkClick r:id="rId3"/>
              </a:rPr>
              <a:t>http://www.mathtask.ru/0015-history-of-mathematics.php</a:t>
            </a:r>
            <a:endParaRPr lang="ru-RU" dirty="0"/>
          </a:p>
          <a:p>
            <a:pPr lvl="0"/>
            <a:r>
              <a:rPr lang="en-US" b="1" u="sng" dirty="0">
                <a:hlinkClick r:id="rId4"/>
              </a:rPr>
              <a:t>https://profilib.com/chtenie/148703/yakov-perelman-matematika-dlya-lyuboznatelnykh-27.php</a:t>
            </a:r>
            <a:endParaRPr lang="ru-RU" dirty="0"/>
          </a:p>
          <a:p>
            <a:pPr lvl="0"/>
            <a:r>
              <a:rPr lang="en-US" b="1" u="sng" dirty="0">
                <a:hlinkClick r:id="rId5"/>
              </a:rPr>
              <a:t>http://mathemlib.ru/books/item/f00/s00/z0000005/st014.shtml</a:t>
            </a:r>
            <a:endParaRPr lang="ru-RU" dirty="0"/>
          </a:p>
          <a:p>
            <a:pPr lvl="0" fontAlgn="t"/>
            <a:r>
              <a:rPr lang="ru-RU" dirty="0"/>
              <a:t>Беллюстин Всеволод «Как постепенно дошли люди до настоящей арифметики»</a:t>
            </a:r>
            <a:endParaRPr lang="ru-RU" b="1" dirty="0"/>
          </a:p>
          <a:p>
            <a:pPr lvl="0"/>
            <a:r>
              <a:rPr lang="ru-RU" b="1" u="sng" dirty="0">
                <a:hlinkClick r:id="rId6"/>
              </a:rPr>
              <a:t>http://www.nkj.ru/archive/articles/19204/</a:t>
            </a:r>
            <a:endParaRPr lang="ru-RU" dirty="0"/>
          </a:p>
          <a:p>
            <a:pPr lvl="0"/>
            <a:r>
              <a:rPr lang="ru-RU" b="1" u="sng" dirty="0">
                <a:hlinkClick r:id="rId7"/>
              </a:rPr>
              <a:t>https://multiurok.ru/files/issliedovatiel-skaia-rabota-intieriesnyie-sposoby-umnozhieniia-chisiel.html</a:t>
            </a:r>
            <a:endParaRPr lang="ru-RU" dirty="0"/>
          </a:p>
          <a:p>
            <a:pPr lvl="0"/>
            <a:r>
              <a:rPr lang="ru-RU" b="1" u="sng" dirty="0">
                <a:hlinkClick r:id="rId8"/>
              </a:rPr>
              <a:t>http://pandia.ru/text/78/043/1926.php</a:t>
            </a:r>
            <a:endParaRPr lang="ru-RU" dirty="0"/>
          </a:p>
          <a:p>
            <a:pPr lvl="0"/>
            <a:r>
              <a:rPr lang="ru-RU" b="1" u="sng" dirty="0">
                <a:hlinkClick r:id="rId9"/>
              </a:rPr>
              <a:t>http://900igr.net/prezentacija/matematika/nauchno-issledovatelskaja-rabota-po-matematike-interesnye-prijomy-bystrogo-scheta-213237/umnozhenie-na-paltsakh-15.html</a:t>
            </a:r>
            <a:endParaRPr lang="ru-RU" dirty="0"/>
          </a:p>
          <a:p>
            <a:pPr lvl="0"/>
            <a:r>
              <a:rPr lang="ru-RU" b="1" u="sng" dirty="0">
                <a:hlinkClick r:id="rId10"/>
              </a:rPr>
              <a:t>http://kaa-07.narod.ru/CHISLO/RusUm.htm</a:t>
            </a:r>
            <a:endParaRPr lang="ru-RU" dirty="0"/>
          </a:p>
          <a:p>
            <a:pPr lvl="0"/>
            <a:r>
              <a:rPr lang="ru-RU" b="1" u="sng" dirty="0">
                <a:hlinkClick r:id="rId11"/>
              </a:rPr>
              <a:t>http://www.xsp.ru/author/outpub.php?id=399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oven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4176464" cy="4111977"/>
          </a:xfrm>
        </p:spPr>
      </p:pic>
      <p:sp>
        <p:nvSpPr>
          <p:cNvPr id="4" name="Прямоугольник 3"/>
          <p:cNvSpPr/>
          <p:nvPr/>
        </p:nvSpPr>
        <p:spPr>
          <a:xfrm>
            <a:off x="107504" y="692696"/>
            <a:ext cx="8856984" cy="15121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indent="34290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Целью проекта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является оценка эффективности  использования различных  необычных способов умножения и выявление  из них наиболее рациональных.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sz="3400" u="sng" dirty="0">
                <a:latin typeface="Times New Roman" pitchFamily="18" charset="0"/>
                <a:cs typeface="Times New Roman" pitchFamily="18" charset="0"/>
              </a:rPr>
              <a:t>Для себя я поставила следующие 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4290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найти в Интернете информацию о нестандартных способах умножения натуральных чисел</a:t>
            </a:r>
          </a:p>
          <a:p>
            <a:pPr lvl="0"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решить несколько примеров всеми изученными способами для того, чтобы выявить их достоинства и недостатки</a:t>
            </a:r>
          </a:p>
          <a:p>
            <a:pPr lvl="0"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среди изученных способов наиболее эффективные</a:t>
            </a:r>
          </a:p>
          <a:p>
            <a:pPr lvl="0"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 изготовить несколько сборников задач, решаемых путем применения нестандартных способов умножения</a:t>
            </a:r>
          </a:p>
          <a:p>
            <a:pPr lvl="0"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 научить одноклассников применять наиболее эффективные нестандартные способы умножения чисел, подарить им изготовленные сборники</a:t>
            </a:r>
          </a:p>
          <a:p>
            <a:pPr lvl="0"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выяснить, делает ли применение данных способов процесс вычисления рациональным и интересным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147248" cy="5472608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Счет — это самая древнейшая математическая деятельность. Людям был жизненно необходим счет, так как требовалось вести торговлю, а также заниматься сельским хозяйством. Без подсчета дней трудно было определить, когда надо засевать поля, когда начинать полив, когда ждать потомства от животных. Надо было знать, сколько овец в стаде, сколько мешков зерна положено в амбары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01_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149080"/>
            <a:ext cx="4464496" cy="2531154"/>
          </a:xfrm>
          <a:prstGeom prst="rect">
            <a:avLst/>
          </a:prstGeom>
        </p:spPr>
      </p:pic>
      <p:pic>
        <p:nvPicPr>
          <p:cNvPr id="5" name="Рисунок 4" descr="96700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149080"/>
            <a:ext cx="4310146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арина, Харитонов 3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052736"/>
            <a:ext cx="3744416" cy="5472608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книге В. Беллюстина «Как постепенно дошли люди до настоящей арифметики» изложено 27 способов умножения, причем автор замечает: «весьма возможно, что есть и еще способы, скрытые в тайниках книгохранилищ, разбросанные в многочисленных рукописных сборниках». </a:t>
            </a:r>
          </a:p>
          <a:p>
            <a:endParaRPr lang="ru-RU" dirty="0"/>
          </a:p>
        </p:txBody>
      </p:sp>
      <p:pic>
        <p:nvPicPr>
          <p:cNvPr id="4" name="Рисунок 3" descr="al_book_pod2572.jpg"/>
          <p:cNvPicPr>
            <a:picLocks noChangeAspect="1"/>
          </p:cNvPicPr>
          <p:nvPr/>
        </p:nvPicPr>
        <p:blipFill>
          <a:blip r:embed="rId3" cstate="print"/>
          <a:srcRect l="4653" t="5063" r="10959" b="2532"/>
          <a:stretch>
            <a:fillRect/>
          </a:stretch>
        </p:blipFill>
        <p:spPr>
          <a:xfrm>
            <a:off x="5148064" y="1023934"/>
            <a:ext cx="3995936" cy="5834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nkj.ru/ur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86003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3024" y="836712"/>
            <a:ext cx="9217024" cy="3168352"/>
          </a:xfrm>
        </p:spPr>
        <p:txBody>
          <a:bodyPr>
            <a:normAutofit fontScale="55000" lnSpcReduction="20000"/>
          </a:bodyPr>
          <a:lstStyle/>
          <a:p>
            <a:pPr indent="342900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Этим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способом пользовались ещё в древности, в Средние века он широко распространился на Востоке, а в эпоху Возрождения — в Европе. Способ решётки именовали также индийским, мусульманским или «умножением в клеточку». А в Италии его называли «джелозия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». Действительно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, получавшиеся при умножении фигуры из чисел имели сходство со ставнями-жалюзи, которые закрывали от солнца окна венецианских домов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42900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Метод «решетки» (метод «ревности»)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Autofit/>
          </a:bodyPr>
          <a:lstStyle/>
          <a:p>
            <a:pPr indent="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чертим таблицу</a:t>
            </a:r>
          </a:p>
          <a:p>
            <a:pPr indent="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пишем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 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множитель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направо, а справа от 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второй множитель сверху вниз</a:t>
            </a:r>
          </a:p>
          <a:p>
            <a:pPr indent="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каждую клеточку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пишем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произведение цифр, стоящих над этой клеточкой и справа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(*цифру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десятков произведения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пишем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над косой чертой, а цифру единиц – под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ней*)</a:t>
            </a:r>
          </a:p>
          <a:p>
            <a:pPr indent="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складываем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цифры в каждой косой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выполняя эту операцию справа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налево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 *если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сумма окажется меньше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 ее пишут под нижней цифрой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полосы, если больше 10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, то пишут только цифру единиц суммы, а цифру десятков прибавляют к следующей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сумме*)</a:t>
            </a:r>
          </a:p>
          <a:p>
            <a:pPr indent="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получаем нужное произведение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Графический способ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Этот способ известен очень давно. В некоторых источниках его называют «китайским», а в некоторых «японским».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Преимущество графического метода умножения в том, что он позволяет умножать числа, не зная таблицы умножения вообще. Нужно уметь только складывать.</a:t>
            </a:r>
          </a:p>
          <a:p>
            <a:pPr indent="3429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1167</Words>
  <Application>Microsoft Office PowerPoint</Application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общеобразовательное учреждение средняя школа № 2  г. Пошехонье Ярославской области</vt:lpstr>
      <vt:lpstr>Обоснование возникшей проблемы и потребности </vt:lpstr>
      <vt:lpstr>Цель проекта:</vt:lpstr>
      <vt:lpstr>Задачи:</vt:lpstr>
      <vt:lpstr>Историческая справка </vt:lpstr>
      <vt:lpstr>Историческая справка</vt:lpstr>
      <vt:lpstr>Метод «решетки» (метод «ревности») </vt:lpstr>
      <vt:lpstr>Суть метода</vt:lpstr>
      <vt:lpstr>Графический способ </vt:lpstr>
      <vt:lpstr>Суть метода</vt:lpstr>
      <vt:lpstr>Умножение крестиком </vt:lpstr>
      <vt:lpstr>Суть метода</vt:lpstr>
      <vt:lpstr>Умножение на пальцах </vt:lpstr>
      <vt:lpstr>Суть метода</vt:lpstr>
      <vt:lpstr>Умножение на пальцах для числа 9 </vt:lpstr>
      <vt:lpstr>Суть метода</vt:lpstr>
      <vt:lpstr>Крестьянский способ умножения </vt:lpstr>
      <vt:lpstr>Суть метода</vt:lpstr>
      <vt:lpstr>Новый способ умножения </vt:lpstr>
      <vt:lpstr>Суть метода</vt:lpstr>
      <vt:lpstr>Слайд 21</vt:lpstr>
      <vt:lpstr>Результаты опроса</vt:lpstr>
      <vt:lpstr>Заключение </vt:lpstr>
      <vt:lpstr>Литература 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школа № 2  г. Пошехонье Ярославской области</dc:title>
  <dc:creator>Yulia</dc:creator>
  <cp:lastModifiedBy>Yulia</cp:lastModifiedBy>
  <cp:revision>36</cp:revision>
  <dcterms:created xsi:type="dcterms:W3CDTF">2017-04-04T15:41:01Z</dcterms:created>
  <dcterms:modified xsi:type="dcterms:W3CDTF">2017-05-01T14:13:32Z</dcterms:modified>
</cp:coreProperties>
</file>