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75" r:id="rId2"/>
    <p:sldId id="256" r:id="rId3"/>
    <p:sldId id="257" r:id="rId4"/>
    <p:sldId id="263" r:id="rId5"/>
    <p:sldId id="258" r:id="rId6"/>
    <p:sldId id="259" r:id="rId7"/>
    <p:sldId id="260" r:id="rId8"/>
    <p:sldId id="268" r:id="rId9"/>
    <p:sldId id="284" r:id="rId10"/>
    <p:sldId id="285" r:id="rId11"/>
    <p:sldId id="270" r:id="rId12"/>
    <p:sldId id="264" r:id="rId13"/>
    <p:sldId id="265" r:id="rId14"/>
    <p:sldId id="271" r:id="rId15"/>
    <p:sldId id="266" r:id="rId16"/>
    <p:sldId id="267" r:id="rId17"/>
    <p:sldId id="276" r:id="rId18"/>
    <p:sldId id="274" r:id="rId19"/>
    <p:sldId id="272" r:id="rId20"/>
    <p:sldId id="277" r:id="rId21"/>
    <p:sldId id="278" r:id="rId22"/>
    <p:sldId id="279" r:id="rId23"/>
    <p:sldId id="280" r:id="rId24"/>
    <p:sldId id="281" r:id="rId25"/>
    <p:sldId id="282" r:id="rId26"/>
    <p:sldId id="261" r:id="rId27"/>
    <p:sldId id="283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9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022880820453002"/>
          <c:y val="5.444358902203994E-2"/>
          <c:w val="0.75249805579858287"/>
          <c:h val="0.601798440063504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Кто такой Ленин ?</c:v>
                </c:pt>
                <c:pt idx="1">
                  <c:v>Великий ли человек Ленин?</c:v>
                </c:pt>
                <c:pt idx="2">
                  <c:v>Сколько памятников Ленину было поставлено в Пошехонье?</c:v>
                </c:pt>
                <c:pt idx="3">
                  <c:v>Кто скульптор памятника Ленину на площади Свободы 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Кто такой Ленин ?</c:v>
                </c:pt>
                <c:pt idx="1">
                  <c:v>Великий ли человек Ленин?</c:v>
                </c:pt>
                <c:pt idx="2">
                  <c:v>Сколько памятников Ленину было поставлено в Пошехонье?</c:v>
                </c:pt>
                <c:pt idx="3">
                  <c:v>Кто скульптор памятника Ленину на площади Свободы 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</c:numCache>
            </c:numRef>
          </c:val>
        </c:ser>
        <c:axId val="67503616"/>
        <c:axId val="67505152"/>
      </c:barChart>
      <c:catAx>
        <c:axId val="67503616"/>
        <c:scaling>
          <c:orientation val="minMax"/>
        </c:scaling>
        <c:axPos val="b"/>
        <c:numFmt formatCode="General" sourceLinked="0"/>
        <c:tickLblPos val="nextTo"/>
        <c:crossAx val="67505152"/>
        <c:crosses val="autoZero"/>
        <c:auto val="1"/>
        <c:lblAlgn val="ctr"/>
        <c:lblOffset val="100"/>
      </c:catAx>
      <c:valAx>
        <c:axId val="67505152"/>
        <c:scaling>
          <c:orientation val="minMax"/>
        </c:scaling>
        <c:axPos val="l"/>
        <c:majorGridlines/>
        <c:numFmt formatCode="General" sourceLinked="1"/>
        <c:tickLblPos val="nextTo"/>
        <c:crossAx val="675036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75BDF-6EAA-4328-8337-112EC8FA4544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A2743-569B-4703-98E1-4B9E03D7F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18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A2743-569B-4703-98E1-4B9E03D7F54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86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072B16-B1C0-4730-A405-7FAC61BAAE4B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1E0D90-155B-42D5-A337-11D50D889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img.tourister.ru/files/1/1/7/4/0/8/9/8/11740898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img.tourister.ru/files/1/1/7/4/0/8/9/8/11740898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mg.tourister.ru/files/1/1/7/4/0/8/9/8/11740898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7176" y="1412776"/>
            <a:ext cx="7416824" cy="5856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По определению В.Ф. Лурье: «Можно выделить два типа памятников: в память того или иного лица, события (памятник, как носитель информации о прошлом), и памятник, как воплощение некой идеи, утверждение которой считается обязательным для всех членов общества». Отношение к памятнику формируется с момента его установки, оно может быть нейтральным, негативным или положительным. Памятник в городе не может быть одинок, он вступает в некие отношения со всем окружающим ландшафтом и вносит свой штрих в облик города. </a:t>
            </a:r>
          </a:p>
        </p:txBody>
      </p:sp>
      <p:pic>
        <p:nvPicPr>
          <p:cNvPr id="5" name="Рисунок 4" descr="http://yavix.ru/w/i/1/3/6/wi1367798_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1815208" cy="20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cache.rutraveller.ru/icache/place/1/790/035/179035_210x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849596" cy="17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памятник Ленину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500174"/>
            <a:ext cx="7429520" cy="4857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1919 год</a:t>
            </a:r>
            <a:r>
              <a:rPr lang="ru-RU" dirty="0" smtClean="0"/>
              <a:t>… Прошло 2 года, как свершилась Великая Октябрьская Социалистическая революция под руководством В.И.Ленина. Многие скульпторы пытаются создать образ «великого вождя».</a:t>
            </a:r>
          </a:p>
          <a:p>
            <a:pPr algn="ctr">
              <a:buNone/>
            </a:pPr>
            <a:r>
              <a:rPr lang="ru-RU" dirty="0" smtClean="0"/>
              <a:t>В создание скульптурной Ленинианы большой вклад внес известный советский скульптор, Николой Яковлевич Тальянцев.</a:t>
            </a:r>
          </a:p>
          <a:p>
            <a:pPr algn="ctr">
              <a:buNone/>
            </a:pPr>
            <a:r>
              <a:rPr lang="ru-RU" dirty="0" smtClean="0"/>
              <a:t>Н. Я. Тальянцев изготовил бюст В. И. Ленина, и этот бюст был установлен на Вольной площади в 1919 году в Пошехонье.</a:t>
            </a:r>
            <a:endParaRPr lang="ru-RU" dirty="0"/>
          </a:p>
        </p:txBody>
      </p:sp>
      <p:pic>
        <p:nvPicPr>
          <p:cNvPr id="4" name="Рисунок 3" descr="C:\Users\Я!\Desktop\88623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782944" cy="2293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Тальянцев Николай Яковлевич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/>
              <a:t>     </a:t>
            </a:r>
            <a:r>
              <a:rPr lang="ru-RU" sz="2600" b="1" dirty="0" smtClean="0"/>
              <a:t>Тальянцев Николай Яковлевич (2 августа 1895 – </a:t>
            </a:r>
          </a:p>
          <a:p>
            <a:pPr algn="ctr">
              <a:buNone/>
            </a:pPr>
            <a:r>
              <a:rPr lang="ru-RU" sz="2600" b="1" dirty="0" smtClean="0"/>
              <a:t>     8 июля 1946) –</a:t>
            </a:r>
            <a:r>
              <a:rPr lang="ru-RU" sz="2600" dirty="0" smtClean="0"/>
              <a:t> художник, скульптор, уроженец </a:t>
            </a:r>
          </a:p>
          <a:p>
            <a:pPr algn="ctr">
              <a:buNone/>
            </a:pPr>
            <a:r>
              <a:rPr lang="ru-RU" sz="2600" dirty="0" smtClean="0"/>
              <a:t>     с. Фёдорково Пошехонского уезда. Младший современник великого Опекушина. Судьба его -  яркий пример талантливого выходца из Ярославской глубинки. Начальное образование получил в Фёдоровской школе. </a:t>
            </a:r>
          </a:p>
          <a:p>
            <a:pPr algn="ctr">
              <a:buNone/>
            </a:pPr>
            <a:r>
              <a:rPr lang="ru-RU" sz="2600" dirty="0" smtClean="0"/>
              <a:t>     В конце 1916 года Тальянцев был зачислен слушателем в Петербургскую академию художеств. Имя  </a:t>
            </a:r>
            <a:r>
              <a:rPr lang="ru-RU" sz="2600" dirty="0" err="1" smtClean="0"/>
              <a:t>Н.Я.Тальянцева</a:t>
            </a:r>
            <a:r>
              <a:rPr lang="ru-RU" sz="2600" dirty="0" smtClean="0"/>
              <a:t> крепко связано с </a:t>
            </a:r>
            <a:r>
              <a:rPr lang="ru-RU" sz="2600" dirty="0" err="1" smtClean="0"/>
              <a:t>Ленинианой</a:t>
            </a:r>
            <a:r>
              <a:rPr lang="ru-RU" sz="2600" dirty="0" smtClean="0"/>
              <a:t>. В 1924 году Н. Я. Тальянцев, будучи ещё студентом Академии художеств, создал настольный бюст В. И. Ленина, который был признан одним из лучших, отлит из гипса десятитысячным тиражом и распространён по всему Советскому Союзу. </a:t>
            </a:r>
            <a:endParaRPr lang="ru-RU" sz="2600" dirty="0"/>
          </a:p>
        </p:txBody>
      </p:sp>
      <p:pic>
        <p:nvPicPr>
          <p:cNvPr id="4" name="Рисунок 3" descr="F:\DCIM\100SSCAM\SL7302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560" y="5737568"/>
            <a:ext cx="1808440" cy="1120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Я!\Desktop\650_526_full_1_59db11eb55e7bd9cfbe101637d4222b2.jpe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2448272" cy="198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80920" cy="702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В том же 1924 году, вскоре после смерти Владимира Ильича Ленина, Тальянцев создал миниатюрный барельеф Ленина. </a:t>
            </a:r>
          </a:p>
          <a:p>
            <a:pPr algn="ctr">
              <a:buNone/>
            </a:pPr>
            <a:r>
              <a:rPr lang="ru-RU" sz="2400" dirty="0" smtClean="0"/>
              <a:t> В 1958 году этот барельеф был отправлен в Ярославский художественный музей. Первая попытка запечатлеть ленинский образ была предпринята им ещё в 1919 году.  В то время он жил в родном селе Фёдорково </a:t>
            </a:r>
            <a:r>
              <a:rPr lang="ru-RU" sz="2400" dirty="0" err="1" smtClean="0"/>
              <a:t>Колобовской</a:t>
            </a:r>
            <a:r>
              <a:rPr lang="ru-RU" sz="2400" dirty="0" smtClean="0"/>
              <a:t> волости Пошехонского уезда Ярославской губернии. Это был самый первый бюст Ленина. И установлен он был в нашем городе! Сколько он простоял – неизвестно. Выполнен был из глины. В 1938 встал о новом памятнике. </a:t>
            </a:r>
          </a:p>
          <a:p>
            <a:pPr algn="ctr"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r>
              <a:rPr lang="ru-RU" sz="2400" dirty="0" smtClean="0"/>
              <a:t>    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памятник Ленину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709160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 «Трудящиеся города Пошехонье - Володарска  дали наказ Горсовету депутатов трудящихся воздвигнуть в городе памятник великому вождю и учителю     </a:t>
            </a:r>
          </a:p>
          <a:p>
            <a:pPr algn="r">
              <a:buNone/>
            </a:pPr>
            <a:r>
              <a:rPr lang="ru-RU" dirty="0" smtClean="0"/>
              <a:t>Владимиру Ильичу Ленину,» - так писалось в газете «Колхозный путь» от 14 июля 1938 года».</a:t>
            </a:r>
          </a:p>
          <a:p>
            <a:pPr algn="r">
              <a:buNone/>
            </a:pPr>
            <a:r>
              <a:rPr lang="ru-RU" dirty="0" smtClean="0"/>
              <a:t> Этот наказ Горсовет выполнил: памятник В.И. Ленину был воздвигнут на площади около зданий Райкома партии и Дома культуры (где сейчас располагается герб Пошехонья) и торжественно открыт 15 июля в 5 часов вечера в ознаменование Первой Сессии Верховного Совета РСФСР. Об этом торжественном событии рассказывалось в газете «Колхозный путь» от 16 июля 1938 года. Второй памятник простоял 43 года!</a:t>
            </a:r>
          </a:p>
          <a:p>
            <a:pPr algn="r">
              <a:buNone/>
            </a:pPr>
            <a:r>
              <a:rPr lang="ru-RU" dirty="0" smtClean="0"/>
              <a:t>Создателем памятника был С. Д. Меркулов.  </a:t>
            </a:r>
            <a:endParaRPr lang="ru-RU" dirty="0"/>
          </a:p>
        </p:txBody>
      </p:sp>
      <p:pic>
        <p:nvPicPr>
          <p:cNvPr id="4" name="Рисунок 3" descr="http://leninstatues.ru/sites/default/files/photos/poshehone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1818628" cy="2620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Сергей Дмитриевич Меркуров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ru.hayazg.info/images/d/d4/1260_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88938" cy="2753781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43808" y="1225689"/>
            <a:ext cx="63001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Сергеей  Дмиитриевич Меркуров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(1881—1952) —русский, советский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(армянский ) скульптор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-монументалист. Директор ГМИИ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имени А.С.Пушкина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в1944—1949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годах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Академик АХ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СССР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(1947). Народный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художник СССР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(1943). Лауреат двух Сталинских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премий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первой степени (1941, 1951). Член ВКП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1945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 многочисленных монументов И. В. Сталину (в том числе трёх самых крупных на территории СССР — в Ереване (1950), на входе в Канал имени Москвы (1937) и на ВДНХ (1939)) и В. И. Ленину. Довёл до высокого искусства технику посмертной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маски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Создатель  300  посмертных масок.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памятник Ленину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Памятник, простоявший 43 года, был снят, и возникла необходимость в новом памятнике.</a:t>
            </a:r>
          </a:p>
          <a:p>
            <a:pPr algn="ctr">
              <a:buNone/>
            </a:pPr>
            <a:r>
              <a:rPr lang="ru-RU" sz="2400" dirty="0" smtClean="0"/>
              <a:t>«Во исполнение распоряжения Совета Министров РСФСР от 5 февраля 1982 №140-р о сооружении памятника В.И.Ленину в г.Пошехонье – Володарске Ярославской области взамен существующего, выполненного из недолговечных материалов, ПРИКАЗЫВАЮ:</a:t>
            </a:r>
          </a:p>
          <a:p>
            <a:pPr algn="ctr">
              <a:buNone/>
            </a:pPr>
            <a:r>
              <a:rPr lang="ru-RU" sz="2400" dirty="0" smtClean="0"/>
              <a:t>- к ноябрю 1982 года обеспечить совместно с авторским коллективом разработку эскизного проекта памятника и составление сметно-финансовой документации на его проектирование и сооружение.</a:t>
            </a:r>
            <a:endParaRPr lang="ru-RU" sz="2400" dirty="0"/>
          </a:p>
        </p:txBody>
      </p:sp>
      <p:pic>
        <p:nvPicPr>
          <p:cNvPr id="4" name="Рисунок 3" descr="F:\DCIM\100SSCAM\SL7301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5600" y="5270050"/>
            <a:ext cx="2848400" cy="15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709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Скульптором </a:t>
            </a:r>
            <a:r>
              <a:rPr lang="ru-RU" dirty="0" err="1" smtClean="0"/>
              <a:t>Марадяном</a:t>
            </a:r>
            <a:r>
              <a:rPr lang="ru-RU" dirty="0" smtClean="0"/>
              <a:t> Р.Х. и архитектором </a:t>
            </a:r>
            <a:r>
              <a:rPr lang="ru-RU" dirty="0" err="1" smtClean="0"/>
              <a:t>Хаджибарановым</a:t>
            </a:r>
            <a:r>
              <a:rPr lang="ru-RU" dirty="0" smtClean="0"/>
              <a:t> С.П. были выполнены творческие работы и выданы рабочие чертежи по изготовлению скульптуры В.И.Ленина, которая была отлита из гипса в четырёхметровую величину в мастерской «</a:t>
            </a:r>
            <a:r>
              <a:rPr lang="ru-RU" dirty="0" err="1" smtClean="0"/>
              <a:t>Росмонументискусство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Вырубка же из гранита фигуры В.И.Ленина на </a:t>
            </a:r>
            <a:r>
              <a:rPr lang="ru-RU" dirty="0" err="1" smtClean="0"/>
              <a:t>Мытищинском</a:t>
            </a:r>
            <a:r>
              <a:rPr lang="ru-RU" dirty="0" smtClean="0"/>
              <a:t> заводе художественного литья осталась невыполненной, работы были приостановлены.</a:t>
            </a:r>
          </a:p>
          <a:p>
            <a:endParaRPr lang="ru-RU" dirty="0"/>
          </a:p>
        </p:txBody>
      </p:sp>
      <p:pic>
        <p:nvPicPr>
          <p:cNvPr id="4" name="Рисунок 3" descr="https://img.tourister.ru/files/1/1/7/4/0/8/9/8/clones/870_578_fixedwidth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3024336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c.pics.livejournal.com/nastenaraduzny/74920844/71604/71604_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6"/>
            <a:ext cx="1928826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Мурадян </a:t>
            </a:r>
            <a:r>
              <a:rPr lang="ru-RU" dirty="0" err="1" smtClean="0"/>
              <a:t>Размик</a:t>
            </a:r>
            <a:r>
              <a:rPr lang="ru-RU" dirty="0" smtClean="0"/>
              <a:t> </a:t>
            </a:r>
            <a:r>
              <a:rPr lang="ru-RU" dirty="0" err="1" smtClean="0"/>
              <a:t>Хачикович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7715304" cy="6143668"/>
          </a:xfrm>
        </p:spPr>
        <p:txBody>
          <a:bodyPr>
            <a:normAutofit/>
          </a:bodyPr>
          <a:lstStyle/>
          <a:p>
            <a:pPr marL="411163" indent="-411163" algn="ctr">
              <a:buNone/>
            </a:pPr>
            <a:r>
              <a:rPr lang="ru-RU" b="1" dirty="0" smtClean="0"/>
              <a:t>Скульптор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Родился 20.05.1938 г. Ереване Армянской ССР. Живет и работает в Москве. </a:t>
            </a:r>
            <a:br>
              <a:rPr lang="ru-RU" dirty="0" smtClean="0"/>
            </a:br>
            <a:r>
              <a:rPr lang="ru-RU" dirty="0" smtClean="0"/>
              <a:t>Член-корреспондент Российской академии художеств (Отделение скульптуры, 2012), лауреат всесоюзных,  всероссийских международных  конкурсов по монументальному искусству. </a:t>
            </a:r>
            <a:br>
              <a:rPr lang="ru-RU" dirty="0" smtClean="0"/>
            </a:br>
            <a:r>
              <a:rPr lang="ru-RU" dirty="0" smtClean="0"/>
              <a:t>Член Союза художников СССР, России (1963). </a:t>
            </a:r>
            <a:br>
              <a:rPr lang="ru-RU" dirty="0" smtClean="0"/>
            </a:br>
            <a:r>
              <a:rPr lang="ru-RU" dirty="0" smtClean="0"/>
              <a:t>Выполнил более 40 монументальных произведений.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Сергей Павлович </a:t>
            </a:r>
            <a:r>
              <a:rPr lang="ru-RU" dirty="0" err="1" smtClean="0"/>
              <a:t>Хаджибаронов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56992"/>
            <a:ext cx="8856984" cy="3501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(14 сентября 1928, Москва - 17 апреля 1994, Москва) - советский и российский архитектор, инженер-конструктор и художник. Заслуженный архитектор РСФСР, Заслуженный деятель культуры Польши.</a:t>
            </a:r>
          </a:p>
          <a:p>
            <a:pPr algn="ctr">
              <a:buNone/>
            </a:pPr>
            <a:r>
              <a:rPr lang="ru-RU" dirty="0" smtClean="0"/>
              <a:t>Член Союза архитекторов СССР (после 1991 года - Союза архитекторов России), входил в состав правления Союза архитекторов СССР.</a:t>
            </a:r>
          </a:p>
          <a:p>
            <a:endParaRPr lang="ru-RU" dirty="0"/>
          </a:p>
        </p:txBody>
      </p:sp>
      <p:pic>
        <p:nvPicPr>
          <p:cNvPr id="4" name="Рисунок 3" descr="https://upload.wikimedia.org/wikipedia/commons/b/b2/%D0%A1%D0%B5%D1%80%D0%B3%D0%B5%D0%B9_%D0%9F%D0%B0%D0%B2%D0%BB%D0%BE%D0%B2%D0%B8%D1%87_%D0%A5%D0%B0%D0%B4%D0%B6%D0%B8%D0%B1%D0%B0%D1%80%D0%BE%D0%BD%D0%BE%D0%B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232248" cy="2440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Исследовательская работа </a:t>
            </a:r>
            <a:br>
              <a:rPr lang="ru-RU" sz="3600" dirty="0" smtClean="0"/>
            </a:br>
            <a:r>
              <a:rPr lang="ru-RU" sz="3600" dirty="0" smtClean="0"/>
              <a:t>История памятника Ленину в нашем городе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86916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dirty="0" smtClean="0"/>
          </a:p>
          <a:p>
            <a:pPr algn="r"/>
            <a:r>
              <a:rPr lang="ru-RU" dirty="0" smtClean="0"/>
              <a:t>Подготовила : Пирожникова Евгения, ученица 7 А класса.</a:t>
            </a:r>
          </a:p>
          <a:p>
            <a:pPr algn="r"/>
            <a:r>
              <a:rPr lang="ru-RU" dirty="0"/>
              <a:t>Руководитель: Петрова Нина Александровна,                                                                              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учитель </a:t>
            </a:r>
            <a:r>
              <a:rPr lang="ru-RU" dirty="0"/>
              <a:t>русского языка и </a:t>
            </a:r>
            <a:r>
              <a:rPr lang="ru-RU" dirty="0" smtClean="0"/>
              <a:t>литературы.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88640"/>
            <a:ext cx="7500958" cy="65253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Вопрос о завершении работ по сооружению памятника постоянно поднимался жителями города в разных инстанциях.</a:t>
            </a:r>
          </a:p>
          <a:p>
            <a:pPr algn="ctr">
              <a:buNone/>
            </a:pPr>
            <a:r>
              <a:rPr lang="ru-RU" dirty="0" smtClean="0"/>
              <a:t>Обком КПСС и облисполком убедительно просили Совет Министров СССР разрешить продолжение работ по завершению сооружения памятника, но работа не двигалась. Пошехонцы хотели, чтобы фигура Ильича была полированной, но </a:t>
            </a:r>
            <a:r>
              <a:rPr lang="ru-RU" dirty="0" err="1" smtClean="0"/>
              <a:t>Мытищинский</a:t>
            </a:r>
            <a:r>
              <a:rPr lang="ru-RU" dirty="0" smtClean="0"/>
              <a:t> завод долго не соглашался на это. Тогда Владимир Михайлович Соломин, заместитель председателя райисполкома, лично отправился на завод. </a:t>
            </a:r>
            <a:endParaRPr lang="ru-RU" dirty="0"/>
          </a:p>
        </p:txBody>
      </p:sp>
      <p:pic>
        <p:nvPicPr>
          <p:cNvPr id="4" name="WPht1c-1932imgimage" descr="https://static.wixstatic.com/media/021928_47b68c907b9a4e84ad8e7faedd3c0214.jpg/v1/fill/w_105,h_135,al_c,q_80,usm_0.66_1.00_0.01/021928_47b68c907b9a4e84ad8e7faedd3c02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8232" cy="2582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548640"/>
            <a:ext cx="5472122" cy="630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На заводе обещали, что всё сделают, как хотят пошехонцы. Но дело с мёртвой точки не двигалось, и пришлось Владимиру Михайловичу снова ехать в Москву. Но фондов на камень не было. Нужно было ехать на Украину за камнем. И что вы думаете – поехали выбивать камень! Но оказалось, что фонды Москве все отданы. Всего-то нужно три куба мрамора! </a:t>
            </a:r>
            <a:endParaRPr lang="ru-RU" dirty="0"/>
          </a:p>
        </p:txBody>
      </p:sp>
      <p:pic>
        <p:nvPicPr>
          <p:cNvPr id="8194" name="Picture 2" descr="http://www.adm.yar.ru/power/mest/poshekh/cmi/foto/2009_07_0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104915" cy="2941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88640"/>
            <a:ext cx="6786578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И, наверное, долго бы тянулась эта канитель, если бы не оказалась на нашей земле Валентина Владимировна Терешкова. Секретарь по идеологии, Антонина Петровна Мочалова, попросила великую гостью оказать помощь в сооружении памятника Ленину в Пошехонье. </a:t>
            </a:r>
          </a:p>
          <a:p>
            <a:pPr algn="ctr">
              <a:buNone/>
            </a:pPr>
            <a:r>
              <a:rPr lang="ru-RU" dirty="0" smtClean="0"/>
              <a:t>Не отмахнулась от просьбы Валентина Владимировна, а охотно откликнулась и через президиум Верховного Совета Украины добилась, чтобы три куба мрамора на </a:t>
            </a:r>
            <a:r>
              <a:rPr lang="ru-RU" dirty="0" err="1" smtClean="0"/>
              <a:t>Мытищинский</a:t>
            </a:r>
            <a:r>
              <a:rPr lang="ru-RU" dirty="0" smtClean="0"/>
              <a:t> завод были незамедлительно отгружены.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blog.yarcenter.ru/media/5/02/09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71768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497"/>
            <a:ext cx="8748464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Всё утверждено было ещё в 1982 году, но только в канун Октябрьской революции 1986 года памятник был установлен на площади Свободы в нашем родном Пошехонье.  Это событие было названо </a:t>
            </a:r>
          </a:p>
          <a:p>
            <a:pPr algn="ctr">
              <a:buNone/>
            </a:pPr>
            <a:r>
              <a:rPr lang="ru-RU" dirty="0" smtClean="0"/>
              <a:t>     «событием исторической важности».</a:t>
            </a:r>
            <a:endParaRPr lang="ru-RU" dirty="0"/>
          </a:p>
        </p:txBody>
      </p:sp>
      <p:pic>
        <p:nvPicPr>
          <p:cNvPr id="5" name="Рисунок 4" descr="F:\DCIM\100SSCAM\SL7302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888432" cy="312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429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О том , как пошехонцы побывали у В.В.Терешковой в гостях, рассказано в юмористическом очерке В . П. Гусевой  « Как пошехонцы в Москву к Терешковой ездили» </a:t>
            </a:r>
          </a:p>
          <a:p>
            <a:pPr algn="ctr">
              <a:buNone/>
            </a:pPr>
            <a:r>
              <a:rPr lang="ru-RU" dirty="0" smtClean="0"/>
              <a:t>( газета «Золотое кольцо » от 19.04.2013).</a:t>
            </a:r>
          </a:p>
          <a:p>
            <a:pPr algn="ctr">
              <a:buNone/>
            </a:pPr>
            <a:r>
              <a:rPr lang="ru-RU" dirty="0" smtClean="0"/>
              <a:t>Мы  же беседовали с очевидцем событий В. М. </a:t>
            </a:r>
            <a:r>
              <a:rPr lang="ru-RU" dirty="0" err="1" smtClean="0"/>
              <a:t>Соломиным</a:t>
            </a:r>
            <a:r>
              <a:rPr lang="ru-RU" dirty="0" smtClean="0"/>
              <a:t> . Он подтвердил , что действительно  всё так и было, как описано в очерке.</a:t>
            </a:r>
          </a:p>
          <a:p>
            <a:pPr algn="ctr">
              <a:buNone/>
            </a:pPr>
            <a:r>
              <a:rPr lang="ru-RU" dirty="0" smtClean="0"/>
              <a:t>Но памятник  был воздвигнут  и теперь красуется на площади Свободы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rodnik.3dn.ru/_fr/0/147294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504950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hoto.qip.ru/photo/odbyaroslavl/151271458/xlarge/1808606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571768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Уникальность этого монумента заключается в том, что эта скульптура Владимира Ильича стала одной из последних, установленных в Советском Союзе. </a:t>
            </a:r>
          </a:p>
          <a:p>
            <a:pPr algn="ctr">
              <a:buNone/>
            </a:pPr>
            <a:r>
              <a:rPr lang="ru-RU" dirty="0" smtClean="0"/>
              <a:t>Это наша история. Плоха она или хороша, но мы её должны знать, как бы каждый из нас ни относился сейчас к тем героям, которым были поставлены памятники. </a:t>
            </a:r>
            <a:endParaRPr lang="ru-RU" dirty="0"/>
          </a:p>
        </p:txBody>
      </p:sp>
      <p:pic>
        <p:nvPicPr>
          <p:cNvPr id="4" name="Рисунок 3" descr="https://img.tourister.ru/files/1/1/7/4/0/8/9/8/clones/870_578_fixedwidth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3238144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4357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 ходе проведённой работы было установлено, что каждый памятник имеет не только огромную ценность, но и отражает историю нашей страны и города, то есть наша гипотеза подтвердилась. Памятники являются хранителями памяти о тех событиях, которые были в разные времена, о людях, которые творили историю. </a:t>
            </a:r>
          </a:p>
          <a:p>
            <a:pPr algn="ctr" fontAlgn="base">
              <a:buNone/>
            </a:pPr>
            <a:r>
              <a:rPr lang="ru-RU" dirty="0" smtClean="0"/>
              <a:t>В последнее время участились случаи вандализма и в нашем городе. Что же нужно предпринять, чтобы таких случаев было меньше</a:t>
            </a:r>
            <a:r>
              <a:rPr lang="en-US" dirty="0" smtClean="0"/>
              <a:t>?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Поэтому предложение: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выступить с презентацией своей работы для учащихся нашей школы с целью популяризации знаний об истории памятников нашего города.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Список литературы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1.С.Бахмустов «Разорванное ожерелье».</a:t>
            </a:r>
          </a:p>
          <a:p>
            <a:pPr lvl="0">
              <a:buNone/>
            </a:pPr>
            <a:r>
              <a:rPr lang="ru-RU" dirty="0" smtClean="0"/>
              <a:t>2. Архивные данные: подшивка газет «Колхозный путь» за 1938 год, «Сельская Новь», «Золотое кольцо»</a:t>
            </a:r>
          </a:p>
          <a:p>
            <a:pPr lvl="0">
              <a:buNone/>
            </a:pPr>
            <a:r>
              <a:rPr lang="ru-RU" dirty="0" smtClean="0"/>
              <a:t>3. Копии архивных материалов (Приказ, Распоряжение, Программное задание, акты Министерства Культуры РСФСР).</a:t>
            </a:r>
          </a:p>
          <a:p>
            <a:pPr lvl="0">
              <a:buNone/>
            </a:pPr>
            <a:r>
              <a:rPr lang="ru-RU" dirty="0" smtClean="0"/>
              <a:t>4. Ресурсы Интернет.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7091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Спасибо за внимание!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Цель: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ru-RU" sz="2400" dirty="0" smtClean="0"/>
              <a:t>исследовать историю </a:t>
            </a:r>
            <a:r>
              <a:rPr lang="ru-RU" sz="2400" dirty="0"/>
              <a:t>памятника  Ленину </a:t>
            </a:r>
            <a:r>
              <a:rPr lang="ru-RU" sz="2400" dirty="0" smtClean="0"/>
              <a:t>в городе </a:t>
            </a:r>
            <a:r>
              <a:rPr lang="ru-RU" sz="2400" dirty="0"/>
              <a:t>Пошехонье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leninstatues.ru/sites/default/files/photos/poshehone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0631" y="2981549"/>
            <a:ext cx="276225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utotravel.ru/phalbum/90294/1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44700"/>
            <a:ext cx="24003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Я!\Desktop\88623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1748222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Посетить архив, краеведческий музей, библиотеку и собрать материал об истории памятника Ленину в нашем городе.</a:t>
            </a:r>
          </a:p>
          <a:p>
            <a:pPr>
              <a:buNone/>
            </a:pPr>
            <a:r>
              <a:rPr lang="ru-RU" dirty="0" smtClean="0"/>
              <a:t>2. Провести опрос среди горожан и учащихся школы.</a:t>
            </a:r>
          </a:p>
          <a:p>
            <a:pPr>
              <a:buNone/>
            </a:pPr>
            <a:r>
              <a:rPr lang="ru-RU" dirty="0" smtClean="0"/>
              <a:t>3. Провести </a:t>
            </a:r>
            <a:r>
              <a:rPr lang="ru-RU" dirty="0"/>
              <a:t>и</a:t>
            </a:r>
            <a:r>
              <a:rPr lang="ru-RU" dirty="0" smtClean="0"/>
              <a:t>нтервью с очевидцами постановки последнего памятника В.И.Ленину.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Методы: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1.Сбор </a:t>
            </a:r>
            <a:r>
              <a:rPr lang="ru-RU" sz="2400" dirty="0"/>
              <a:t>и обработка информации по теме (статьи газет, справочная литература,  </a:t>
            </a:r>
            <a:r>
              <a:rPr lang="ru-RU" sz="2400" dirty="0" smtClean="0"/>
              <a:t> </a:t>
            </a:r>
            <a:r>
              <a:rPr lang="ru-RU" sz="2400" dirty="0"/>
              <a:t>архивные материалы, фотографии</a:t>
            </a:r>
            <a:r>
              <a:rPr lang="ru-RU" sz="2400" dirty="0" smtClean="0"/>
              <a:t>)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2.Опрос, </a:t>
            </a:r>
            <a:r>
              <a:rPr lang="ru-RU" sz="2400" dirty="0" smtClean="0"/>
              <a:t>анкетирование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3. </a:t>
            </a:r>
            <a:r>
              <a:rPr lang="ru-RU" sz="2400" dirty="0" smtClean="0"/>
              <a:t>Интервью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4. </a:t>
            </a:r>
            <a:r>
              <a:rPr lang="ru-RU" sz="2400" dirty="0" smtClean="0"/>
              <a:t>Классификация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F:\DCIM\100SSCAM\SL7302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000372"/>
            <a:ext cx="3971924" cy="332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Гипотеза: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72817"/>
            <a:ext cx="8229600" cy="5085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история памятника связана </a:t>
            </a:r>
            <a:r>
              <a:rPr lang="ru-RU" sz="2400" dirty="0"/>
              <a:t>с историей </a:t>
            </a:r>
            <a:r>
              <a:rPr lang="ru-RU" sz="2400" dirty="0" smtClean="0"/>
              <a:t>нашей страны</a:t>
            </a:r>
            <a:r>
              <a:rPr lang="ru-RU" sz="2400" dirty="0"/>
              <a:t>, с развитием нашего </a:t>
            </a:r>
            <a:r>
              <a:rPr lang="ru-RU" sz="2400" dirty="0" smtClean="0"/>
              <a:t>города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F:\DCIM\100SSCAM\SL7302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19" r="602"/>
          <a:stretch>
            <a:fillRect/>
          </a:stretch>
        </p:blipFill>
        <p:spPr bwMode="auto">
          <a:xfrm>
            <a:off x="1907704" y="3068960"/>
            <a:ext cx="6048672" cy="3473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Объект 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92392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   памятник Ленину в городе Пошехонье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https://img.tourister.ru/files/1/1/7/4/0/8/9/8/clones/870_578_fixedwidth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608512" cy="393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8840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история памятника Ленину в городе Пошехонье</a:t>
            </a:r>
          </a:p>
          <a:p>
            <a:endParaRPr lang="ru-RU" dirty="0"/>
          </a:p>
        </p:txBody>
      </p:sp>
      <p:pic>
        <p:nvPicPr>
          <p:cNvPr id="4" name="Рисунок 3" descr="F:\DCIM\100SSCAM\SL7302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032448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памятник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071546"/>
            <a:ext cx="6229336" cy="5572164"/>
          </a:xfrm>
        </p:spPr>
        <p:txBody>
          <a:bodyPr numCol="1">
            <a:normAutofit/>
          </a:bodyPr>
          <a:lstStyle/>
          <a:p>
            <a:pPr algn="ctr" fontAlgn="base">
              <a:buNone/>
            </a:pPr>
            <a:r>
              <a:rPr lang="ru-RU" dirty="0" smtClean="0"/>
              <a:t>Что же такое памятник?</a:t>
            </a:r>
          </a:p>
          <a:p>
            <a:pPr algn="ctr" fontAlgn="base">
              <a:buNone/>
            </a:pPr>
            <a:r>
              <a:rPr lang="ru-RU" dirty="0" smtClean="0"/>
              <a:t> Памятники – это, прежде всего, память о человеке, о месте, о каком - либо событии.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algn="ctr" fontAlgn="base">
              <a:buNone/>
            </a:pPr>
            <a:r>
              <a:rPr lang="ru-RU" dirty="0" smtClean="0"/>
              <a:t>     Памятники (произведение монументального искусства)-типичный городской объект, одна из обязательных фигур русского городского ландшафта.</a:t>
            </a:r>
          </a:p>
          <a:p>
            <a:pPr fontAlgn="base">
              <a:buNone/>
            </a:pPr>
            <a:endParaRPr lang="ru-RU" dirty="0"/>
          </a:p>
        </p:txBody>
      </p:sp>
      <p:pic>
        <p:nvPicPr>
          <p:cNvPr id="4" name="Рисунок 3" descr="http://icache.rutraveller.ru/icache/place/1/790/035/179035_210x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2337316" cy="194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6731/1519659.4a/0_9f43a_11ccfa89_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342634" cy="185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586</TotalTime>
  <Words>1355</Words>
  <Application>Microsoft Office PowerPoint</Application>
  <PresentationFormat>Экран (4:3)</PresentationFormat>
  <Paragraphs>91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Слайд 1</vt:lpstr>
      <vt:lpstr>Исследовательская работа  История памятника Ленину в нашем городе</vt:lpstr>
      <vt:lpstr>Цель:</vt:lpstr>
      <vt:lpstr>Задачи:</vt:lpstr>
      <vt:lpstr>Методы: </vt:lpstr>
      <vt:lpstr>Гипотеза: </vt:lpstr>
      <vt:lpstr>Объект  исследования:</vt:lpstr>
      <vt:lpstr>Предмет исследования:</vt:lpstr>
      <vt:lpstr>Что такое памятник</vt:lpstr>
      <vt:lpstr>Слайд 10</vt:lpstr>
      <vt:lpstr>Первый памятник Ленину</vt:lpstr>
      <vt:lpstr>Тальянцев Николай Яковлевич</vt:lpstr>
      <vt:lpstr>Слайд 13</vt:lpstr>
      <vt:lpstr>Второй памятник Ленину</vt:lpstr>
      <vt:lpstr>Сергей Дмитриевич Меркуров</vt:lpstr>
      <vt:lpstr>Третий памятник Ленину</vt:lpstr>
      <vt:lpstr>Слайд 17</vt:lpstr>
      <vt:lpstr>Мурадян Размик Хачикович </vt:lpstr>
      <vt:lpstr>Сергей Павлович Хаджибаронов</vt:lpstr>
      <vt:lpstr>Слайд 20</vt:lpstr>
      <vt:lpstr>Слайд 21</vt:lpstr>
      <vt:lpstr>Слайд 22</vt:lpstr>
      <vt:lpstr>Слайд 23</vt:lpstr>
      <vt:lpstr>Слайд 24</vt:lpstr>
      <vt:lpstr>Слайд 25</vt:lpstr>
      <vt:lpstr>Выводы: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’’История создания памятника Ленину в нашем городе’’</dc:title>
  <dc:creator>User</dc:creator>
  <cp:lastModifiedBy>Учитель</cp:lastModifiedBy>
  <cp:revision>64</cp:revision>
  <dcterms:created xsi:type="dcterms:W3CDTF">2017-02-08T10:07:52Z</dcterms:created>
  <dcterms:modified xsi:type="dcterms:W3CDTF">2018-10-15T13:22:37Z</dcterms:modified>
</cp:coreProperties>
</file>