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03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BC79-6F48-4C2B-8D99-3BBF70162A39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3560-A492-42AB-85FC-B53F48BCB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3560-A492-42AB-85FC-B53F48BCB5F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Поделки из яиц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smtClean="0"/>
              <a:t>Голубева </a:t>
            </a:r>
            <a:r>
              <a:rPr lang="ru-RU" dirty="0" smtClean="0"/>
              <a:t>А.А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s\ДОКУМЕНТЫ\Голубева Анна\ЯИЦА\3\IMG_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810259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s\ДОКУМЕНТЫ\Голубева Анна\ЯИЦА\3\IMG_0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286512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s\ДОКУМЕНТЫ\Голубева Анна\ЯИЦА\3\IMG_1000.jpg"/>
          <p:cNvPicPr>
            <a:picLocks noChangeAspect="1" noChangeArrowheads="1"/>
          </p:cNvPicPr>
          <p:nvPr/>
        </p:nvPicPr>
        <p:blipFill>
          <a:blip r:embed="rId2" cstate="print"/>
          <a:srcRect l="8202" t="10936" r="8202" b="10936"/>
          <a:stretch>
            <a:fillRect/>
          </a:stretch>
        </p:blipFill>
        <p:spPr bwMode="auto">
          <a:xfrm>
            <a:off x="1214414" y="942688"/>
            <a:ext cx="6706524" cy="470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s\ДОКУМЕНТЫ\Голубева Анна\ЯИЦА\3\IMG_1002.jpg"/>
          <p:cNvPicPr>
            <a:picLocks noChangeAspect="1" noChangeArrowheads="1"/>
          </p:cNvPicPr>
          <p:nvPr/>
        </p:nvPicPr>
        <p:blipFill>
          <a:blip r:embed="rId2" cstate="print"/>
          <a:srcRect l="24606" t="10936" r="19685"/>
          <a:stretch>
            <a:fillRect/>
          </a:stretch>
        </p:blipFill>
        <p:spPr bwMode="auto">
          <a:xfrm>
            <a:off x="2500298" y="1071546"/>
            <a:ext cx="4203571" cy="504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docs\ДОКУМЕНТЫ\Голубева Анна\ЯИЦА\3\IMG_1003.jpg"/>
          <p:cNvPicPr>
            <a:picLocks noChangeAspect="1" noChangeArrowheads="1"/>
          </p:cNvPicPr>
          <p:nvPr/>
        </p:nvPicPr>
        <p:blipFill>
          <a:blip r:embed="rId2" cstate="print"/>
          <a:srcRect l="34449" t="34996" r="32808" b="13123"/>
          <a:stretch>
            <a:fillRect/>
          </a:stretch>
        </p:blipFill>
        <p:spPr bwMode="auto">
          <a:xfrm>
            <a:off x="4929190" y="1571612"/>
            <a:ext cx="3913703" cy="4572032"/>
          </a:xfrm>
          <a:prstGeom prst="rect">
            <a:avLst/>
          </a:prstGeom>
          <a:noFill/>
        </p:spPr>
      </p:pic>
      <p:pic>
        <p:nvPicPr>
          <p:cNvPr id="11267" name="Picture 3" descr="D:\docs\ДОКУМЕНТЫ\Голубева Анна\ЯИЦА\3\IMG_1004.jpg"/>
          <p:cNvPicPr>
            <a:picLocks noChangeAspect="1" noChangeArrowheads="1"/>
          </p:cNvPicPr>
          <p:nvPr/>
        </p:nvPicPr>
        <p:blipFill>
          <a:blip r:embed="rId3" cstate="print"/>
          <a:srcRect l="21325" t="6562" r="19685" b="6562"/>
          <a:stretch>
            <a:fillRect/>
          </a:stretch>
        </p:blipFill>
        <p:spPr bwMode="auto">
          <a:xfrm>
            <a:off x="428596" y="1571612"/>
            <a:ext cx="3929091" cy="4595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s\ДОКУМЕНТЫ\Голубева Анна\ЯИЦА\3\IMG_1005.jpg"/>
          <p:cNvPicPr>
            <a:picLocks noChangeAspect="1" noChangeArrowheads="1"/>
          </p:cNvPicPr>
          <p:nvPr/>
        </p:nvPicPr>
        <p:blipFill>
          <a:blip r:embed="rId2" cstate="print"/>
          <a:srcRect l="32808" t="30621" r="32808" b="19685"/>
          <a:stretch>
            <a:fillRect/>
          </a:stretch>
        </p:blipFill>
        <p:spPr bwMode="auto">
          <a:xfrm>
            <a:off x="2337575" y="1446685"/>
            <a:ext cx="4306127" cy="466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s\ДОКУМЕНТЫ\Голубева Анна\ЯИЦА\3\IMG_1008.jpg"/>
          <p:cNvPicPr>
            <a:picLocks noChangeAspect="1" noChangeArrowheads="1"/>
          </p:cNvPicPr>
          <p:nvPr/>
        </p:nvPicPr>
        <p:blipFill>
          <a:blip r:embed="rId2" cstate="print"/>
          <a:srcRect l="24606" r="24606" b="10936"/>
          <a:stretch>
            <a:fillRect/>
          </a:stretch>
        </p:blipFill>
        <p:spPr bwMode="auto">
          <a:xfrm>
            <a:off x="2428860" y="1428736"/>
            <a:ext cx="4000528" cy="482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s\ДОКУМЕНТЫ\Голубева Анна\ЯИЦА\3\IMG_1010.jpg"/>
          <p:cNvPicPr>
            <a:picLocks noChangeAspect="1" noChangeArrowheads="1"/>
          </p:cNvPicPr>
          <p:nvPr/>
        </p:nvPicPr>
        <p:blipFill>
          <a:blip r:embed="rId2" cstate="print"/>
          <a:srcRect l="19685" r="16404"/>
          <a:stretch>
            <a:fillRect/>
          </a:stretch>
        </p:blipFill>
        <p:spPr bwMode="auto">
          <a:xfrm>
            <a:off x="4786314" y="1578138"/>
            <a:ext cx="3853438" cy="4522061"/>
          </a:xfrm>
          <a:prstGeom prst="rect">
            <a:avLst/>
          </a:prstGeom>
          <a:noFill/>
        </p:spPr>
      </p:pic>
      <p:pic>
        <p:nvPicPr>
          <p:cNvPr id="14339" name="Picture 3" descr="D:\docs\ДОКУМЕНТЫ\Голубева Анна\ЯИЦА\3\IMG_1011.jpg"/>
          <p:cNvPicPr>
            <a:picLocks noChangeAspect="1" noChangeArrowheads="1"/>
          </p:cNvPicPr>
          <p:nvPr/>
        </p:nvPicPr>
        <p:blipFill>
          <a:blip r:embed="rId3" cstate="print"/>
          <a:srcRect l="18045" r="21325"/>
          <a:stretch>
            <a:fillRect/>
          </a:stretch>
        </p:blipFill>
        <p:spPr bwMode="auto">
          <a:xfrm>
            <a:off x="428596" y="1571612"/>
            <a:ext cx="3697302" cy="4573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«Ландыш»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Это пасхальное яйцо украшено витражной росписью: большое овальное клеймо с цветком ландыша и бабочкой на одной стороне и бабочка на противоположной стороне яйца.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Для </a:t>
            </a:r>
            <a:r>
              <a:rPr lang="ru-RU" sz="2000" dirty="0" smtClean="0"/>
              <a:t>работы </a:t>
            </a:r>
            <a:r>
              <a:rPr lang="ru-RU" sz="2000" dirty="0" smtClean="0"/>
              <a:t>подготовим: </a:t>
            </a:r>
          </a:p>
          <a:p>
            <a:r>
              <a:rPr lang="ru-RU" sz="2000" dirty="0" smtClean="0"/>
              <a:t>сырое яйцо с белой скорлупой</a:t>
            </a:r>
          </a:p>
          <a:p>
            <a:r>
              <a:rPr lang="ru-RU" sz="2000" dirty="0" smtClean="0"/>
              <a:t>в</a:t>
            </a:r>
            <a:r>
              <a:rPr lang="ru-RU" sz="2000" dirty="0" smtClean="0"/>
              <a:t>итражные акриловые краски</a:t>
            </a:r>
          </a:p>
          <a:p>
            <a:r>
              <a:rPr lang="ru-RU" sz="2000" dirty="0" smtClean="0"/>
              <a:t>з</a:t>
            </a:r>
            <a:r>
              <a:rPr lang="ru-RU" sz="2000" dirty="0" smtClean="0"/>
              <a:t>олотой акриловый контур</a:t>
            </a:r>
          </a:p>
          <a:p>
            <a:r>
              <a:rPr lang="ru-RU" sz="2000" dirty="0" smtClean="0"/>
              <a:t>п</a:t>
            </a:r>
            <a:r>
              <a:rPr lang="ru-RU" sz="2000" dirty="0" smtClean="0"/>
              <a:t>ростой карандаш и ластик</a:t>
            </a:r>
          </a:p>
          <a:p>
            <a:r>
              <a:rPr lang="ru-RU" sz="2000" dirty="0" smtClean="0"/>
              <a:t>н</a:t>
            </a:r>
            <a:r>
              <a:rPr lang="ru-RU" sz="2000" dirty="0" smtClean="0"/>
              <a:t>ожницы</a:t>
            </a:r>
          </a:p>
          <a:p>
            <a:r>
              <a:rPr lang="ru-RU" sz="2000" dirty="0" smtClean="0"/>
              <a:t>м</a:t>
            </a:r>
            <a:r>
              <a:rPr lang="ru-RU" sz="2000" dirty="0" smtClean="0"/>
              <a:t>ешочек с песком или солью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Выдуйте содержимое яйца</a:t>
            </a:r>
          </a:p>
          <a:p>
            <a:pPr>
              <a:buNone/>
            </a:pPr>
            <a:r>
              <a:rPr lang="ru-RU" sz="2000" dirty="0" smtClean="0"/>
              <a:t>       из скорлупы.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Высушите заготовку.</a:t>
            </a:r>
          </a:p>
          <a:p>
            <a:endParaRPr lang="ru-RU" sz="2000" dirty="0" smtClean="0"/>
          </a:p>
          <a:p>
            <a:r>
              <a:rPr lang="ru-RU" sz="2000" dirty="0" smtClean="0"/>
              <a:t>Нарисуйте мотив на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поверхности яйца.</a:t>
            </a:r>
            <a:endParaRPr lang="ru-RU" sz="2000" dirty="0"/>
          </a:p>
        </p:txBody>
      </p:sp>
      <p:pic>
        <p:nvPicPr>
          <p:cNvPr id="1026" name="Picture 2" descr="D:\docs\ДОКУМЕНТЫ\Голубева Анна\ЯИЦА\1\IMG_0960.jpg"/>
          <p:cNvPicPr>
            <a:picLocks noChangeAspect="1" noChangeArrowheads="1"/>
          </p:cNvPicPr>
          <p:nvPr/>
        </p:nvPicPr>
        <p:blipFill>
          <a:blip r:embed="rId2" cstate="print"/>
          <a:srcRect l="36089" t="28434" r="32808" b="28434"/>
          <a:stretch>
            <a:fillRect/>
          </a:stretch>
        </p:blipFill>
        <p:spPr bwMode="auto">
          <a:xfrm>
            <a:off x="4000496" y="1571612"/>
            <a:ext cx="471659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мешочке с песком</a:t>
            </a:r>
          </a:p>
          <a:p>
            <a:pPr>
              <a:buNone/>
            </a:pPr>
            <a:r>
              <a:rPr lang="ru-RU" sz="2000" dirty="0" smtClean="0"/>
              <a:t>      поместите скорлупу и,  </a:t>
            </a:r>
          </a:p>
          <a:p>
            <a:pPr>
              <a:buNone/>
            </a:pPr>
            <a:r>
              <a:rPr lang="ru-RU" sz="2000" dirty="0" smtClean="0"/>
              <a:t>       с</a:t>
            </a:r>
            <a:r>
              <a:rPr lang="ru-RU" sz="2000" dirty="0" smtClean="0"/>
              <a:t>легка нажав на неё,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</a:t>
            </a:r>
            <a:r>
              <a:rPr lang="ru-RU" sz="2000" dirty="0" smtClean="0"/>
              <a:t>закрепите в удобном </a:t>
            </a:r>
          </a:p>
          <a:p>
            <a:pPr>
              <a:buNone/>
            </a:pPr>
            <a:r>
              <a:rPr lang="ru-RU" sz="2000" dirty="0" smtClean="0"/>
              <a:t>       положении.</a:t>
            </a:r>
            <a:endParaRPr lang="ru-RU" sz="2000" dirty="0"/>
          </a:p>
        </p:txBody>
      </p:sp>
      <p:pic>
        <p:nvPicPr>
          <p:cNvPr id="2050" name="Picture 2" descr="D:\docs\ДОКУМЕНТЫ\Голубева Анна\ЯИЦА\1\IMG_0964.jpg"/>
          <p:cNvPicPr>
            <a:picLocks noChangeAspect="1" noChangeArrowheads="1"/>
          </p:cNvPicPr>
          <p:nvPr/>
        </p:nvPicPr>
        <p:blipFill>
          <a:blip r:embed="rId2" cstate="print"/>
          <a:srcRect l="14764" t="6562" r="16404" b="15311"/>
          <a:stretch>
            <a:fillRect/>
          </a:stretch>
        </p:blipFill>
        <p:spPr bwMode="auto">
          <a:xfrm>
            <a:off x="3857620" y="1571612"/>
            <a:ext cx="482040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Залейте детали</a:t>
            </a:r>
          </a:p>
          <a:p>
            <a:pPr>
              <a:buNone/>
            </a:pPr>
            <a:r>
              <a:rPr lang="ru-RU" sz="2000" dirty="0" smtClean="0"/>
              <a:t>     м</a:t>
            </a:r>
            <a:r>
              <a:rPr lang="ru-RU" sz="2000" dirty="0" smtClean="0"/>
              <a:t>отива витражными</a:t>
            </a:r>
          </a:p>
          <a:p>
            <a:pPr>
              <a:buNone/>
            </a:pPr>
            <a:r>
              <a:rPr lang="ru-RU" sz="2000" dirty="0" smtClean="0"/>
              <a:t>     красками нужных цветов.</a:t>
            </a:r>
            <a:endParaRPr lang="ru-RU" sz="2000" dirty="0"/>
          </a:p>
        </p:txBody>
      </p:sp>
      <p:pic>
        <p:nvPicPr>
          <p:cNvPr id="3074" name="Picture 2" descr="D:\docs\ДОКУМЕНТЫ\Голубева Анна\ЯИЦА\1\IMG_0968.jpg"/>
          <p:cNvPicPr>
            <a:picLocks noChangeAspect="1" noChangeArrowheads="1"/>
          </p:cNvPicPr>
          <p:nvPr/>
        </p:nvPicPr>
        <p:blipFill>
          <a:blip r:embed="rId2" cstate="print"/>
          <a:srcRect l="19685" t="24059" r="19685" b="17498"/>
          <a:stretch>
            <a:fillRect/>
          </a:stretch>
        </p:blipFill>
        <p:spPr bwMode="auto">
          <a:xfrm>
            <a:off x="3714744" y="1714488"/>
            <a:ext cx="497201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Фон залейте </a:t>
            </a:r>
          </a:p>
          <a:p>
            <a:pPr>
              <a:buNone/>
            </a:pPr>
            <a:r>
              <a:rPr lang="ru-RU" sz="2000" dirty="0" smtClean="0"/>
              <a:t>      бесцветной</a:t>
            </a:r>
          </a:p>
          <a:p>
            <a:pPr>
              <a:buNone/>
            </a:pPr>
            <a:r>
              <a:rPr lang="ru-RU" sz="2000" dirty="0" smtClean="0"/>
              <a:t>       к</a:t>
            </a:r>
            <a:r>
              <a:rPr lang="ru-RU" sz="2000" dirty="0" smtClean="0"/>
              <a:t>раской.</a:t>
            </a:r>
            <a:endParaRPr lang="ru-RU" sz="2000" dirty="0"/>
          </a:p>
        </p:txBody>
      </p:sp>
      <p:pic>
        <p:nvPicPr>
          <p:cNvPr id="4098" name="Picture 2" descr="D:\docs\ДОКУМЕНТЫ\Голубева Анна\ЯИЦА\1\IMG_0970.jpg"/>
          <p:cNvPicPr>
            <a:picLocks noChangeAspect="1" noChangeArrowheads="1"/>
          </p:cNvPicPr>
          <p:nvPr/>
        </p:nvPicPr>
        <p:blipFill>
          <a:blip r:embed="rId2" cstate="print"/>
          <a:srcRect l="18045" t="13123" r="16404" b="26247"/>
          <a:stretch>
            <a:fillRect/>
          </a:stretch>
        </p:blipFill>
        <p:spPr bwMode="auto">
          <a:xfrm>
            <a:off x="3071802" y="1643050"/>
            <a:ext cx="564357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Дайте краске</a:t>
            </a:r>
          </a:p>
          <a:p>
            <a:pPr>
              <a:buNone/>
            </a:pPr>
            <a:r>
              <a:rPr lang="ru-RU" sz="2000" dirty="0" smtClean="0"/>
              <a:t>      высохнуть.</a:t>
            </a:r>
            <a:endParaRPr lang="ru-RU" sz="2000" dirty="0"/>
          </a:p>
        </p:txBody>
      </p:sp>
      <p:pic>
        <p:nvPicPr>
          <p:cNvPr id="5122" name="Picture 2" descr="D:\docs\ДОКУМЕНТЫ\Голубева Анна\ЯИЦА\1\IMG_0972.jpg"/>
          <p:cNvPicPr>
            <a:picLocks noChangeAspect="1" noChangeArrowheads="1"/>
          </p:cNvPicPr>
          <p:nvPr/>
        </p:nvPicPr>
        <p:blipFill>
          <a:blip r:embed="rId3" cstate="print"/>
          <a:srcRect l="16404" t="13123" r="19685" b="13123"/>
          <a:stretch>
            <a:fillRect/>
          </a:stretch>
        </p:blipFill>
        <p:spPr bwMode="auto">
          <a:xfrm>
            <a:off x="3500430" y="1567436"/>
            <a:ext cx="5143536" cy="445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«Петушок»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Фигурка петушка выполнена из </a:t>
            </a:r>
            <a:r>
              <a:rPr lang="ru-RU" sz="2000" dirty="0" smtClean="0"/>
              <a:t>яичной скорлупы и оформлена деталями из бумажных полосок. Используя технику </a:t>
            </a:r>
            <a:r>
              <a:rPr lang="ru-RU" sz="2000" dirty="0" err="1" smtClean="0"/>
              <a:t>квилинга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>
              <a:buNone/>
            </a:pPr>
            <a:r>
              <a:rPr lang="ru-RU" sz="2000" dirty="0" smtClean="0"/>
              <a:t>      Для работы понадобятся: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ырое яйцо с белой скорлупой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олоски бумаги для </a:t>
            </a:r>
            <a:r>
              <a:rPr lang="ru-RU" sz="2000" dirty="0" err="1" smtClean="0"/>
              <a:t>квилинга</a:t>
            </a:r>
            <a:endParaRPr lang="ru-RU" sz="2000" dirty="0" smtClean="0"/>
          </a:p>
          <a:p>
            <a:r>
              <a:rPr lang="ru-RU" sz="2000" dirty="0"/>
              <a:t>к</a:t>
            </a:r>
            <a:r>
              <a:rPr lang="ru-RU" sz="2000" dirty="0" smtClean="0"/>
              <a:t>лей ПВА</a:t>
            </a:r>
          </a:p>
          <a:p>
            <a:r>
              <a:rPr lang="ru-RU" sz="2000" dirty="0" smtClean="0"/>
              <a:t>ножницы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s\ДОКУМЕНТЫ\Голубева Анна\ЯИЦА\3\IMG_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96562"/>
            <a:ext cx="6786642" cy="508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161</Words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Поделки из яиц</vt:lpstr>
      <vt:lpstr>«Ландыш»</vt:lpstr>
      <vt:lpstr>Слайд 3</vt:lpstr>
      <vt:lpstr>Слайд 4</vt:lpstr>
      <vt:lpstr>Слайд 5</vt:lpstr>
      <vt:lpstr>Слайд 6</vt:lpstr>
      <vt:lpstr>Слайд 7</vt:lpstr>
      <vt:lpstr>«Петушок»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яиц</dc:title>
  <cp:lastModifiedBy>Admin</cp:lastModifiedBy>
  <cp:revision>12</cp:revision>
  <dcterms:modified xsi:type="dcterms:W3CDTF">2012-04-12T20:55:14Z</dcterms:modified>
</cp:coreProperties>
</file>