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7EDE-A0C6-4033-BF68-5ECA7C4E99D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7634-DF1B-4708-85B9-0508622E7E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7EDE-A0C6-4033-BF68-5ECA7C4E99D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7634-DF1B-4708-85B9-0508622E7E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7EDE-A0C6-4033-BF68-5ECA7C4E99D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7634-DF1B-4708-85B9-0508622E7E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7EDE-A0C6-4033-BF68-5ECA7C4E99D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7634-DF1B-4708-85B9-0508622E7E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7EDE-A0C6-4033-BF68-5ECA7C4E99D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7634-DF1B-4708-85B9-0508622E7E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7EDE-A0C6-4033-BF68-5ECA7C4E99D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7634-DF1B-4708-85B9-0508622E7E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7EDE-A0C6-4033-BF68-5ECA7C4E99D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7634-DF1B-4708-85B9-0508622E7E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7EDE-A0C6-4033-BF68-5ECA7C4E99D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7634-DF1B-4708-85B9-0508622E7E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7EDE-A0C6-4033-BF68-5ECA7C4E99D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7634-DF1B-4708-85B9-0508622E7E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7EDE-A0C6-4033-BF68-5ECA7C4E99D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7634-DF1B-4708-85B9-0508622E7E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7EDE-A0C6-4033-BF68-5ECA7C4E99D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7634-DF1B-4708-85B9-0508622E7E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17EDE-A0C6-4033-BF68-5ECA7C4E99D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D7634-DF1B-4708-85B9-0508622E7E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584100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latin typeface="Comic Sans MS" pitchFamily="66" charset="0"/>
              </a:rPr>
              <a:t>Команда</a:t>
            </a:r>
            <a:endParaRPr lang="ru-RU" sz="6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95736" y="1628800"/>
            <a:ext cx="97155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З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275856" y="1628800"/>
            <a:ext cx="657225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Е</a:t>
            </a:r>
            <a:endParaRPr lang="ru-RU" sz="3600" kern="10" spc="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4139952" y="1628800"/>
            <a:ext cx="657225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Б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5004048" y="1628800"/>
            <a:ext cx="657225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Р</a:t>
            </a:r>
            <a:endParaRPr lang="ru-RU" sz="3600" kern="10" spc="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2049" name="WordArt 1"/>
          <p:cNvSpPr>
            <a:spLocks noChangeArrowheads="1" noChangeShapeType="1" noTextEdit="1"/>
          </p:cNvSpPr>
          <p:nvPr/>
        </p:nvSpPr>
        <p:spPr bwMode="auto">
          <a:xfrm>
            <a:off x="5796136" y="1628800"/>
            <a:ext cx="78105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2483768" y="3645024"/>
            <a:ext cx="3794051" cy="2667000"/>
            <a:chOff x="899592" y="3501008"/>
            <a:chExt cx="3794051" cy="2667000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r="69723"/>
            <a:stretch>
              <a:fillRect/>
            </a:stretch>
          </p:blipFill>
          <p:spPr bwMode="auto">
            <a:xfrm>
              <a:off x="899592" y="3501008"/>
              <a:ext cx="2304256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l="80425"/>
            <a:stretch>
              <a:fillRect/>
            </a:stretch>
          </p:blipFill>
          <p:spPr bwMode="auto">
            <a:xfrm>
              <a:off x="3203848" y="3501008"/>
              <a:ext cx="1489795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45024"/>
            <a:ext cx="76104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9639E-6 L 0.0033 0.1285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1175E-6 L 0.00347 0.1258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катерина\Desktop\команда Зебра\эмблем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5832648" cy="54737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75856" y="5971927"/>
            <a:ext cx="30243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Оглянись!</a:t>
            </a:r>
            <a:endParaRPr lang="ru-RU" sz="4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733256"/>
            <a:ext cx="32758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Остановись!</a:t>
            </a:r>
            <a:endParaRPr lang="ru-RU" sz="4400" b="1" cap="none" spc="0" dirty="0">
              <a:ln w="1270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9664" y="5589240"/>
            <a:ext cx="30243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Обдумай!</a:t>
            </a:r>
            <a:endParaRPr lang="ru-RU" sz="4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5472608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latin typeface="Comic Sans MS" pitchFamily="66" charset="0"/>
              </a:rPr>
              <a:t>Команда</a:t>
            </a:r>
            <a:endParaRPr lang="ru-RU" sz="6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51520" y="1484784"/>
            <a:ext cx="97155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З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547664" y="1484784"/>
            <a:ext cx="657225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Е</a:t>
            </a:r>
            <a:endParaRPr lang="ru-RU" sz="3600" kern="10" spc="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627784" y="1484784"/>
            <a:ext cx="657225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Б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635896" y="1484784"/>
            <a:ext cx="657225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Р</a:t>
            </a:r>
            <a:endParaRPr lang="ru-RU" sz="3600" kern="10" spc="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2049" name="WordArt 1"/>
          <p:cNvSpPr>
            <a:spLocks noChangeArrowheads="1" noChangeShapeType="1" noTextEdit="1"/>
          </p:cNvSpPr>
          <p:nvPr/>
        </p:nvSpPr>
        <p:spPr bwMode="auto">
          <a:xfrm>
            <a:off x="4499992" y="1484784"/>
            <a:ext cx="78105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Picture 2" descr="C:\Users\Екатерина\Desktop\команда Зебра\эмблем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0648"/>
            <a:ext cx="3299383" cy="309634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275856" y="5971927"/>
            <a:ext cx="30243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Оглянись!</a:t>
            </a:r>
            <a:endParaRPr lang="ru-RU" sz="4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733256"/>
            <a:ext cx="32758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Остановись!</a:t>
            </a:r>
            <a:endParaRPr lang="ru-RU" sz="4400" b="1" cap="none" spc="0" dirty="0">
              <a:ln w="1270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9664" y="5589240"/>
            <a:ext cx="30243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Обдумай!</a:t>
            </a:r>
            <a:endParaRPr lang="ru-RU" sz="4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4" y="313167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Чтобы быть всегда</a:t>
            </a:r>
            <a:endParaRPr lang="ru-RU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2996952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i="1" dirty="0" smtClean="0"/>
              <a:t>доровым</a:t>
            </a:r>
            <a:endParaRPr lang="ru-RU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627784" y="350100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i="1" dirty="0" smtClean="0"/>
              <a:t>диные правили учи!</a:t>
            </a:r>
            <a:endParaRPr lang="ru-RU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331640" y="41397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Лишь твои</a:t>
            </a:r>
            <a:endParaRPr lang="ru-RU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2627784" y="400506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i="1" dirty="0" smtClean="0"/>
              <a:t>езупречные знания</a:t>
            </a:r>
            <a:endParaRPr lang="ru-RU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2627784" y="458112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i="1" dirty="0" smtClean="0"/>
              <a:t>езультат могут принести!</a:t>
            </a:r>
            <a:endParaRPr lang="ru-RU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515719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2555776" y="515719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2771800" y="529191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вантюризму</a:t>
            </a:r>
            <a:r>
              <a:rPr lang="ru-RU" i="1" dirty="0" smtClean="0"/>
              <a:t> не место на дорогах!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6" grpId="1"/>
      <p:bldP spid="28" grpId="0"/>
      <p:bldP spid="28" grpId="1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48</Words>
  <Application>Microsoft Office PowerPoint</Application>
  <PresentationFormat>Экран (4:3)</PresentationFormat>
  <Paragraphs>27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Команда</vt:lpstr>
      <vt:lpstr>Слайд 3</vt:lpstr>
      <vt:lpstr>Команда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Екатерина</cp:lastModifiedBy>
  <cp:revision>2</cp:revision>
  <dcterms:created xsi:type="dcterms:W3CDTF">2016-03-17T18:27:31Z</dcterms:created>
  <dcterms:modified xsi:type="dcterms:W3CDTF">2016-03-17T19:29:52Z</dcterms:modified>
</cp:coreProperties>
</file>