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79" r:id="rId8"/>
    <p:sldId id="278" r:id="rId9"/>
    <p:sldId id="261" r:id="rId10"/>
    <p:sldId id="264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0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Геометрическая оптика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Подготовка к ГИА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Учитель: Тараканова А. Ф.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МБОУ СШ № 2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 г. Пошехонье</a:t>
            </a:r>
          </a:p>
          <a:p>
            <a:pPr algn="r"/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Из  предложенного перечня выберите 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утверждения, соответствующие проведенным опытам. Укажите их номера.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1) 	Угол преломления в первом опыте равен примерно 45</a:t>
            </a:r>
            <a:r>
              <a:rPr lang="ru-RU" sz="2900" baseline="300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2) 	В обоих опытах угол преломления равен углу отражения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3) 	В обоих опытах угол отражения больше угла преломления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4) 	Отношение угла падения к углу преломления есть величина постоянная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5) 	Угол падения во втором опыте равен примерно 60</a:t>
            </a:r>
            <a:r>
              <a:rPr lang="ru-RU" sz="2900" baseline="30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/>
              <a:t>Ответ : 3; 5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3.На рис. 1 и 2 приведены опыты по наблюдению отражения и преломления светового луча на границе воздух-стекло.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4" name="Рисунок 3" descr="undefine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2286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undefined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219200"/>
            <a:ext cx="2057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Из  предложенного перечня выберите </a:t>
            </a: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утверждения, соответствующие проведенным опытам. Укажите их номера.</a:t>
            </a:r>
          </a:p>
          <a:p>
            <a:pPr>
              <a:buNone/>
            </a:pPr>
            <a:r>
              <a:rPr lang="ru-RU" dirty="0" smtClean="0"/>
              <a:t>  </a:t>
            </a:r>
          </a:p>
          <a:p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 Во втором опыте угол падения равен 70</a:t>
            </a:r>
            <a:r>
              <a:rPr lang="ru-RU" sz="8000" baseline="300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  В обоих опытах угол падения равен углу преломления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  В обоих опытах угол падения меньше угла преломления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   Отношение угла падения к углу преломления есть величина постоянная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    Угол преломления в первом опыте равен 20</a:t>
            </a:r>
            <a:r>
              <a:rPr lang="ru-RU" sz="8000" baseline="30000" dirty="0" smtClean="0"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>
              <a:buNone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                      Ответ   1; 5 </a:t>
            </a:r>
            <a:r>
              <a:rPr lang="ru-RU" dirty="0" smtClean="0"/>
              <a:t>т :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На рис. 1 и 2 приведены опыты по наблюдению отражения и преломления светового луча на границе воздух-стекло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4" name="Рисунок 3" descr="undefine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286000"/>
            <a:ext cx="2133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undefined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286000"/>
            <a:ext cx="2362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85.142.162.117/os/docs/B24AFED7DE6AB5BC461219556CCA4F9B/questions/G14.16.10/innerimg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981200"/>
            <a:ext cx="3124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5.На границе воздух-стекло световой луч частично отражается, частично преломляется (см. рисунок). Угол преломления  равен примерно</a:t>
            </a:r>
            <a:r>
              <a:rPr lang="ru-RU" sz="2700" dirty="0" smtClean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04800" y="2667000"/>
          <a:ext cx="3657600" cy="2267904"/>
        </p:xfrm>
        <a:graphic>
          <a:graphicData uri="http://schemas.openxmlformats.org/drawingml/2006/table">
            <a:tbl>
              <a:tblPr/>
              <a:tblGrid>
                <a:gridCol w="1158961"/>
                <a:gridCol w="2399644"/>
                <a:gridCol w="98995"/>
              </a:tblGrid>
              <a:tr h="9144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1)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2)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3)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r>
                        <a:rPr lang="ru-RU" sz="2400" baseline="300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4)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71600" y="5410200"/>
            <a:ext cx="16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 : 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мнимым прямым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мнимым перевернутым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действительным прямым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4)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действительным перевернутым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 :  4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7.Изображение предметов на сетчатке глаза является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  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близорукости, для очков требуется собирающая линза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близорукости, для очков требуется рассеивающая линза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дальнозоркости, для очков требуется собирающая линза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дальнозоркости, для очков требуется рассеивающая линза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Ответ : 2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8.На рисунке приведена схема хода лучей внутри глаза. Какому дефекту зрения (дальнозоркости или близорукости) соответствует приведенный ход лучей, и какие линзы нужны для очков в этом случае?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undefine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752600"/>
            <a:ext cx="2133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 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преломления света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поглощения света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дисперсии света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многократного отражения света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Ответ 3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9.При попадании солнечного света на капли дождя иногда образуется радуга. Появление в радуге полос различного цвета обусловлено явлением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меньшем фокусного расстояния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равном фокусному расстоянию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большем двойного фокусного расстояния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большем фокусного и меньшем двойного фокусного расстояния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/>
              <a:t>Ответ 1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10.С помощью собирающей линзы получено мнимое изображение предмета. Предмет по отношению к линзе расположен на расстоянии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Запишите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в таблицу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выбранные цифры для каждой физической величины. Цифры в ответе могут повторяться.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11.Красный луч света переходит из воздуха в воду. Установите соответствие между физическими величинами и их возможными изменениями при этом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5800" y="2438400"/>
          <a:ext cx="7620000" cy="3276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561"/>
                <a:gridCol w="3345366"/>
                <a:gridCol w="464634"/>
                <a:gridCol w="3252439"/>
              </a:tblGrid>
              <a:tr h="960217">
                <a:tc gridSpan="2">
                  <a:txBody>
                    <a:bodyPr/>
                    <a:lstStyle/>
                    <a:p>
                      <a:r>
                        <a:rPr lang="ru-RU" sz="18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ФИЗИЧЕСКАЯ ВЕЛИЧИНА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 ИЗМЕНЕНИЯ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А)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Скорость распространения света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1)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увеличилась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77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Б)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Частота световой волны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2)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уменьшилась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77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В)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Длина световой волны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3)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не изменилась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undefined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76401"/>
            <a:ext cx="6172200" cy="411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12.Из воздуха на поверхность воды падает луч света. Под слоем воды располагается стекло. Известно, что показатель преломления стекла больше показателя преломления воды. На каком рисунке правильно изображён ход светового луча?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undefined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752600"/>
            <a:ext cx="6324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13.Предмет </a:t>
            </a:r>
            <a: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отражается в плоском зеркале. Изображение </a:t>
            </a:r>
            <a: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7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7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7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7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этого предмета в зеркале правильно показано на рисунке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/>
              <a:t>Цель:</a:t>
            </a:r>
            <a:r>
              <a:rPr lang="ru-RU" dirty="0" smtClean="0"/>
              <a:t> обеспечить в ходе урока повторение основных понятий геометрической оптики, законов распространения, отражения и преломления света; построений изображений в плоском зеркале и изображений, даваемых линзами;</a:t>
            </a:r>
          </a:p>
          <a:p>
            <a:pPr algn="just"/>
            <a:r>
              <a:rPr lang="ru-RU" b="1" dirty="0" smtClean="0"/>
              <a:t>Образовательная: </a:t>
            </a:r>
            <a:r>
              <a:rPr lang="ru-RU" dirty="0" smtClean="0"/>
              <a:t>Систематизировать материал по теме, осуществить коррекцию знаний, частичное обобщение знаний материала, некоторое углубление; закрепить полученные знания на примерах решения задач. </a:t>
            </a:r>
          </a:p>
          <a:p>
            <a:pPr algn="just"/>
            <a:r>
              <a:rPr lang="ru-RU" b="1" dirty="0" smtClean="0"/>
              <a:t>Развивающая: </a:t>
            </a:r>
            <a:r>
              <a:rPr lang="ru-RU" dirty="0" smtClean="0"/>
              <a:t>Развитие устной речи учащихся; творческих навыков учащихся, логики, памяти; познавательных способностей; развитие самостоятельного мышления учащихся по применению имеющихся знаний в различных ситуациях.</a:t>
            </a:r>
          </a:p>
          <a:p>
            <a:pPr algn="just"/>
            <a:r>
              <a:rPr lang="ru-RU" b="1" dirty="0" smtClean="0"/>
              <a:t>Воспитательная: </a:t>
            </a:r>
            <a:r>
              <a:rPr lang="ru-RU" dirty="0" smtClean="0"/>
              <a:t>Формировать интерес учащихся к изучению физики; воспитывать аккуратность умения и навыки рационального использования, своего времени, планирования своей деятельности; воспитание бережного отношения к оборудованию, учебному материалу.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14 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рисунке показано плоское зеркало З и точечный источник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Изображение этого источника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находится на расстоянии 1,5 м от S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находится на расстоянии 3 м от S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находится на расстоянии 4 м от S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Отсутствует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 3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phys-oge.sdamgia.ru/get_file?id=4960&amp;png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2667000"/>
            <a:ext cx="2552700" cy="1152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 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1) 0,5 м/с</a:t>
            </a:r>
          </a:p>
          <a:p>
            <a:pPr>
              <a:buNone/>
            </a:pPr>
            <a:r>
              <a:rPr lang="ru-RU" dirty="0" smtClean="0"/>
              <a:t>2) 0,45 м/с</a:t>
            </a:r>
          </a:p>
          <a:p>
            <a:pPr>
              <a:buNone/>
            </a:pPr>
            <a:r>
              <a:rPr lang="ru-RU" dirty="0" smtClean="0"/>
              <a:t>3) 0,3 м/с</a:t>
            </a:r>
          </a:p>
          <a:p>
            <a:pPr>
              <a:buNone/>
            </a:pPr>
            <a:r>
              <a:rPr lang="ru-RU" dirty="0" smtClean="0"/>
              <a:t>4) 0,25 м/с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 1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14.Котёнок бежит к плоскому зеркалу З со скоростью 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= 0,2 м/с. Само зеркало движется в сторону котёнка со скоростью </a:t>
            </a:r>
            <a:r>
              <a:rPr lang="ru-RU" sz="2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= 0,05 м/с (см. рисунок). С какой скоростью котёнок приближается к своему изображению в зеркале?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s://phys-oge.sdamgia.ru/get_file?id=6833&amp;png=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1828800"/>
            <a:ext cx="3429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1.Организационный момент</a:t>
            </a:r>
          </a:p>
          <a:p>
            <a:pPr>
              <a:buNone/>
            </a:pPr>
            <a:r>
              <a:rPr lang="ru-RU" dirty="0" smtClean="0"/>
              <a:t> (Постановка целей и задач урока)</a:t>
            </a:r>
          </a:p>
          <a:p>
            <a:pPr>
              <a:buNone/>
            </a:pPr>
            <a:r>
              <a:rPr lang="ru-RU" dirty="0" smtClean="0"/>
              <a:t>2.Повторение. (Фронтальный опрос)</a:t>
            </a:r>
          </a:p>
          <a:p>
            <a:pPr>
              <a:buNone/>
            </a:pPr>
            <a:r>
              <a:rPr lang="ru-RU" dirty="0" smtClean="0"/>
              <a:t>3.Закрепление. (Контроль знаний и умений учащихся)</a:t>
            </a:r>
          </a:p>
          <a:p>
            <a:pPr>
              <a:buNone/>
            </a:pPr>
            <a:r>
              <a:rPr lang="ru-RU" dirty="0" smtClean="0"/>
              <a:t>А) Физический диктант</a:t>
            </a:r>
          </a:p>
          <a:p>
            <a:pPr>
              <a:buNone/>
            </a:pPr>
            <a:r>
              <a:rPr lang="ru-RU" dirty="0" smtClean="0"/>
              <a:t>Б) Выполнение тестов</a:t>
            </a:r>
          </a:p>
          <a:p>
            <a:pPr>
              <a:buNone/>
            </a:pPr>
            <a:r>
              <a:rPr lang="ru-RU" dirty="0" smtClean="0"/>
              <a:t>В) Решение задач</a:t>
            </a:r>
          </a:p>
          <a:p>
            <a:pPr>
              <a:buNone/>
            </a:pPr>
            <a:r>
              <a:rPr lang="ru-RU" dirty="0" smtClean="0"/>
              <a:t>4.Итоги урока</a:t>
            </a:r>
          </a:p>
          <a:p>
            <a:pPr>
              <a:buNone/>
            </a:pPr>
            <a:r>
              <a:rPr lang="ru-RU" dirty="0" smtClean="0"/>
              <a:t>5.Оценка знаний учащихся</a:t>
            </a:r>
          </a:p>
          <a:p>
            <a:pPr>
              <a:buNone/>
            </a:pPr>
            <a:r>
              <a:rPr lang="ru-RU" dirty="0" smtClean="0"/>
              <a:t>6.Задание на дом (Повторить всю главу «Оптика»)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Этапы урока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1.Что изучает оптика?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2.Что такое свет?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3.Какие бывают источники света?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4.Что такое световой луч?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5.Что такое тень?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6.Сформулировать закон отражения.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7.Какая поверхность называется зеркальной.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8.Сформулировать закон преломления.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9.Охарактеризуйте какое получается изображение предмета в плоском зеркале?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1.Разминка. Фронтальный опрос по теме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10.Что такое линза?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11.Какие бывают виды линз?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12.Что называется фокусом линзы?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13.Что такое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 формуле плоской линзы?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14.Что такое оптическая сила, в чем она измеряется?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15.Какие изображения предмета можно получить с помощью линз</a:t>
            </a:r>
            <a:r>
              <a:rPr lang="ru-RU" dirty="0" smtClean="0"/>
              <a:t>?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Фронтальный опрос по теме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1.Явление наложения волн друг на друга называется - _____________________________________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2.Явление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огибания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волнами препятствия называется -_____________________________________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3.Разложение белого света в спектр называется- _________________________________________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4.На какие основные цвета разлагается свет- ____________________________________________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Запишите закон отражения _____________________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 Запишите закон преломления _____________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7. Из двух сред та, в которой скорость света меньше, называется _____________________________________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8. Угол между преломленным лучом и перпендикуляром к границе раздела двух сред в точке падения луча называется ____________________________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9. Когда Луна при своем движении вокруг Земли полностью или частично закрывает Солнце, то возникает __________________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10.Глаз-это______________________________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2.Физический диктант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1.Интерференция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2.Дифракция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3.Дисперсия.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К, О, Ж, З, Г,С,Ф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7.Оптически более плотная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8. угол  преломления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9. Солнечное затмение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10. «живой» оптический прибор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tx1"/>
                </a:solidFill>
              </a:rPr>
              <a:t>Правильные ответы:</a:t>
            </a:r>
            <a:endParaRPr lang="ru-RU" sz="44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http://festival.1september.ru/articles/574344/full_image00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200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Задания базового уровня</a:t>
            </a:r>
            <a:br>
              <a:rPr lang="ru-RU" dirty="0" smtClean="0"/>
            </a:br>
            <a:r>
              <a:rPr lang="ru-RU" dirty="0" smtClean="0"/>
              <a:t>ВАРИАНТ 1.      А, Г,  Г,  Б, Б, А, А, В.</a:t>
            </a:r>
            <a:br>
              <a:rPr lang="ru-RU" dirty="0" smtClean="0"/>
            </a:br>
            <a:r>
              <a:rPr lang="ru-RU" dirty="0" smtClean="0"/>
              <a:t>ВАРИАНТ 2.      А, А, В,  Б, Г, Б, Б, Г.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 по теме </a:t>
            </a:r>
            <a:b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« Оптические     явления»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ответы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 marL="624078" indent="-514350">
              <a:buNone/>
            </a:pPr>
            <a:r>
              <a:rPr lang="ru-RU" dirty="0" smtClean="0"/>
              <a:t>1. Угол между падающим и отражённым лучами составляет 60º. Какой угол с зеркалом составляет падающий луч </a:t>
            </a:r>
          </a:p>
          <a:p>
            <a:pPr marL="624078" indent="-514350">
              <a:buNone/>
            </a:pPr>
            <a:r>
              <a:rPr lang="ru-RU" dirty="0" smtClean="0"/>
              <a:t>  Ответ : 60º</a:t>
            </a:r>
          </a:p>
          <a:p>
            <a:pPr>
              <a:buNone/>
            </a:pPr>
            <a:r>
              <a:rPr lang="ru-RU" b="1" dirty="0" smtClean="0"/>
              <a:t>2.</a:t>
            </a:r>
            <a:r>
              <a:rPr lang="ru-RU" dirty="0" smtClean="0"/>
              <a:t> Девочка стоит перед плоским зеркалом на расстоянии 0,5 м от него. Чему будет равно расстояние между ней и её изображением, если она отступит на 1 м) </a:t>
            </a:r>
          </a:p>
          <a:p>
            <a:pPr>
              <a:buNone/>
            </a:pPr>
            <a:r>
              <a:rPr lang="ru-RU" dirty="0" smtClean="0"/>
              <a:t> Ответ : 3 м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216</TotalTime>
  <Words>688</Words>
  <PresentationFormat>Экран (4:3)</PresentationFormat>
  <Paragraphs>184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Геометрическая оптика Подготовка к ГИА</vt:lpstr>
      <vt:lpstr>Слайд 2</vt:lpstr>
      <vt:lpstr>Этапы урока</vt:lpstr>
      <vt:lpstr>1.Разминка. Фронтальный опрос по теме </vt:lpstr>
      <vt:lpstr>Фронтальный опрос по теме</vt:lpstr>
      <vt:lpstr>2.Физический диктант</vt:lpstr>
      <vt:lpstr>Правильные ответы:</vt:lpstr>
      <vt:lpstr>Тест по теме            « Оптические     явления» ответы</vt:lpstr>
      <vt:lpstr>Решение задач</vt:lpstr>
      <vt:lpstr> 3.На рис. 1 и 2 приведены опыты по наблюдению отражения и преломления светового луча на границе воздух-стекло. </vt:lpstr>
      <vt:lpstr>4. На рис. 1 и 2 приведены опыты по наблюдению отражения и преломления светового луча на границе воздух-стекло.</vt:lpstr>
      <vt:lpstr>  5.На границе воздух-стекло световой луч частично отражается, частично преломляется (см. рисунок). Угол преломления  равен примерно  </vt:lpstr>
      <vt:lpstr>7.Изображение предметов на сетчатке глаза является</vt:lpstr>
      <vt:lpstr>8.На рисунке приведена схема хода лучей внутри глаза. Какому дефекту зрения (дальнозоркости или близорукости) соответствует приведенный ход лучей, и какие линзы нужны для очков в этом случае?</vt:lpstr>
      <vt:lpstr>9.При попадании солнечного света на капли дождя иногда образуется радуга. Появление в радуге полос различного цвета обусловлено явлением</vt:lpstr>
      <vt:lpstr>10.С помощью собирающей линзы получено мнимое изображение предмета. Предмет по отношению к линзе расположен на расстоянии</vt:lpstr>
      <vt:lpstr>11.Красный луч света переходит из воздуха в воду. Установите соответствие между физическими величинами и их возможными изменениями при этом. </vt:lpstr>
      <vt:lpstr>12.Из воздуха на поверхность воды падает луч света. Под слоем воды располагается стекло. Известно, что показатель преломления стекла больше показателя преломления воды. На каком рисунке правильно изображён ход светового луча? </vt:lpstr>
      <vt:lpstr>  13.Предмет ABCD отражается в плоском зеркале. Изображение A1B1C1D1 этого предмета в зеркале правильно показано на рисунке </vt:lpstr>
      <vt:lpstr>Слайд 20</vt:lpstr>
      <vt:lpstr>    14.Котёнок бежит к плоскому зеркалу З со скоростью V = 0,2 м/с. Само зеркало движется в сторону котёнка со скоростью u = 0,05 м/с (см. рисунок). С какой скоростью котёнок приближается к своему изображению в зеркале?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РК</dc:creator>
  <cp:lastModifiedBy>РК</cp:lastModifiedBy>
  <cp:revision>30</cp:revision>
  <dcterms:created xsi:type="dcterms:W3CDTF">2019-02-17T13:02:08Z</dcterms:created>
  <dcterms:modified xsi:type="dcterms:W3CDTF">2019-04-14T18:16:07Z</dcterms:modified>
</cp:coreProperties>
</file>