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3" r:id="rId4"/>
    <p:sldId id="274" r:id="rId5"/>
    <p:sldId id="258" r:id="rId6"/>
    <p:sldId id="275" r:id="rId7"/>
    <p:sldId id="276" r:id="rId8"/>
    <p:sldId id="278" r:id="rId9"/>
    <p:sldId id="279" r:id="rId10"/>
    <p:sldId id="283" r:id="rId11"/>
    <p:sldId id="284" r:id="rId12"/>
    <p:sldId id="268" r:id="rId13"/>
    <p:sldId id="269" r:id="rId14"/>
    <p:sldId id="282" r:id="rId15"/>
    <p:sldId id="281" r:id="rId16"/>
    <p:sldId id="271" r:id="rId17"/>
    <p:sldId id="265" r:id="rId18"/>
    <p:sldId id="259" r:id="rId19"/>
    <p:sldId id="261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9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2C1B1-E804-4C71-90A8-A462DD7DD7D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CFB4F-4342-40D5-9CC3-79D7D36A7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/>
          </a:bodyPr>
          <a:lstStyle/>
          <a:p>
            <a:r>
              <a:rPr lang="ru-RU" dirty="0" smtClean="0"/>
              <a:t>Урок –повторение по теме «Кинематика»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41433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Учитель: Тараканова А. Ф.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СШ № 2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Пошехонье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1277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5.Вертолет равномерно поднимается вертикально вверх. Какова траектория движения точки на конце лопасти винта вертолета в системе отсчета, связанной с корпусом самолета.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окружность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6.Скорость тела при прямолинейном равноускоренном движении увеличилась в 3 раза за 3 с и стала = 9 м/с. Чему равно ускорение тела?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Ответ: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а = 2 м/с</a:t>
            </a:r>
            <a:r>
              <a:rPr lang="ru-RU" sz="2800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7543800" cy="3128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рисунках представлены графики зависимости координаты от времени для четырех прямолинейно движущихся тел. Какое из тел движется с наибольшей скоростью? </a:t>
            </a:r>
            <a:endParaRPr lang="ru-RU" sz="36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3500438"/>
            <a:ext cx="55197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01516" y="3501008"/>
            <a:ext cx="19745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501007"/>
            <a:ext cx="1944216" cy="143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501008"/>
            <a:ext cx="19745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214414" y="228600"/>
            <a:ext cx="7700986" cy="32718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Тело движется по окружности по часовой стрелке. Какой из изображенных векторов совпадает по направлению с вектором скорости в точке А?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357813" y="3857625"/>
            <a:ext cx="207168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 dirty="0">
                <a:latin typeface="Corbel" pitchFamily="34" charset="0"/>
              </a:rPr>
              <a:t>1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 dirty="0">
                <a:latin typeface="Corbel" pitchFamily="34" charset="0"/>
              </a:rPr>
              <a:t>2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 dirty="0">
                <a:latin typeface="Corbel" pitchFamily="34" charset="0"/>
              </a:rPr>
              <a:t>3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 dirty="0">
                <a:latin typeface="Corbel" pitchFamily="34" charset="0"/>
              </a:rPr>
              <a:t>4</a:t>
            </a:r>
            <a:endParaRPr lang="ru-RU" sz="3200" dirty="0">
              <a:latin typeface="Corbel" pitchFamily="34" charset="0"/>
            </a:endParaRP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3429000"/>
            <a:ext cx="28956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357562"/>
            <a:ext cx="28956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2566" y="3509962"/>
            <a:ext cx="28956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8686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9.Движение тела описывается уравнением 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12 + 6,2</a:t>
            </a:r>
            <a:r>
              <a:rPr lang="en-US" sz="28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0,75</a:t>
            </a:r>
            <a:r>
              <a:rPr lang="en-US" sz="28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Определите скорость тела через 2 с после начала движения.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25" y="3071813"/>
            <a:ext cx="2565400" cy="2857500"/>
          </a:xfrm>
        </p:spPr>
        <p:txBody>
          <a:bodyPr/>
          <a:lstStyle/>
          <a:p>
            <a:pPr marL="595313" indent="-514350">
              <a:buFont typeface="Gill Sans MT" pitchFamily="34" charset="0"/>
              <a:buAutoNum type="arabicPeriod"/>
            </a:pPr>
            <a:r>
              <a:rPr lang="ru-RU" b="1" dirty="0" smtClean="0"/>
              <a:t>0,4 м/с	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dirty="0" smtClean="0"/>
              <a:t>3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dirty="0" smtClean="0"/>
              <a:t>3,2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dirty="0" smtClean="0"/>
              <a:t>6,2 м/с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3214688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= 12 +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6,2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0,75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57313" y="392906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b="1" dirty="0" smtClean="0">
                <a:latin typeface="Times New Roman"/>
                <a:cs typeface="Times New Roman"/>
              </a:rPr>
              <a:t>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6,2 –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750" y="4643438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b="1" dirty="0" smtClean="0">
                <a:latin typeface="Times New Roman"/>
                <a:cs typeface="Times New Roman"/>
              </a:rPr>
              <a:t>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6,2 –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3.2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м/с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7772400" cy="233630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10.Тело начинает прямолинейное движение из состояния покоя, и его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ускорение меняется со временем так,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 показано на графике. Через 6 с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после начала движения модуль скорости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тела будет равен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643702" y="2428868"/>
            <a:ext cx="207168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Gill Sans MT" pitchFamily="34" charset="0"/>
              <a:buAutoNum type="arabicPeriod"/>
            </a:pPr>
            <a:r>
              <a:rPr lang="ru-RU" sz="3200" dirty="0">
                <a:latin typeface="Corbel" pitchFamily="34" charset="0"/>
              </a:rPr>
              <a:t>0 м/с </a:t>
            </a:r>
            <a:endParaRPr lang="en-US" sz="3200" dirty="0">
              <a:latin typeface="Gill Sans MT" pitchFamily="34" charset="0"/>
            </a:endParaRP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ru-RU" sz="3200" dirty="0">
                <a:latin typeface="Corbel" pitchFamily="34" charset="0"/>
              </a:rPr>
              <a:t>12 м/с</a:t>
            </a:r>
            <a:endParaRPr lang="en-US" sz="3200" dirty="0">
              <a:latin typeface="Gill Sans MT" pitchFamily="34" charset="0"/>
            </a:endParaRP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ru-RU" sz="3200" dirty="0">
                <a:latin typeface="Corbel" pitchFamily="34" charset="0"/>
              </a:rPr>
              <a:t>8 м/с </a:t>
            </a:r>
            <a:endParaRPr lang="en-US" sz="3200" dirty="0">
              <a:latin typeface="Gill Sans MT" pitchFamily="34" charset="0"/>
            </a:endParaRP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ru-RU" sz="3200" dirty="0">
                <a:latin typeface="Corbel" pitchFamily="34" charset="0"/>
              </a:rPr>
              <a:t>16 м/с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2623"/>
            <a:ext cx="3744416" cy="237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4941168"/>
            <a:ext cx="70002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0 до 4 с движение равноускоренное: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 = 2 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 = 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м/с.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4 до 8 с движение равномерное, т.е. скорость,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достигнув значения  8 м/с, перестанет изменяться.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071563" y="228601"/>
            <a:ext cx="7843837" cy="226429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11.  Используя график зависимости скорости движения тела от времени, определите скорость тела в конце 5-ой секунды, считая, что характер движения тела не изменяется.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1894180"/>
            <a:ext cx="23762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9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10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12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14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	</a:t>
            </a: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9" y="2348880"/>
            <a:ext cx="3168352" cy="237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956484" y="4725144"/>
          <a:ext cx="3479612" cy="1008112"/>
        </p:xfrm>
        <a:graphic>
          <a:graphicData uri="http://schemas.openxmlformats.org/presentationml/2006/ole">
            <p:oleObj spid="_x0000_s2050" name="Формула" r:id="rId5" imgW="13586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910026" y="5733256"/>
          <a:ext cx="4390166" cy="1008112"/>
        </p:xfrm>
        <a:graphic>
          <a:graphicData uri="http://schemas.openxmlformats.org/presentationml/2006/ole">
            <p:oleObj spid="_x0000_s2051" name="Формула" r:id="rId6" imgW="1714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12.На рисунке представлен график зависимости скорости </a:t>
            </a:r>
            <a:r>
              <a:rPr lang="el-GR" sz="31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автомобиля от времени </a:t>
            </a:r>
            <a:r>
              <a:rPr lang="ru-RU" sz="31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Найдите путь, пройденный автомобилем за 5 с.</a:t>
            </a:r>
            <a:r>
              <a:rPr lang="ru-RU" sz="4400" dirty="0" smtClean="0"/>
              <a:t> </a:t>
            </a:r>
            <a:endParaRPr lang="ru-RU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500175"/>
            <a:ext cx="335758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10800000" flipV="1">
            <a:off x="2286000" y="444614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13" indent="-2730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Пройденный путь равен площади фигуры под графиком скорости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142976" y="2781682"/>
            <a:ext cx="30718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/>
            <a:r>
              <a:rPr lang="ru-RU" sz="2400" dirty="0" smtClean="0"/>
              <a:t>1) 0 м; 2) 20 м; 3) 30 м; 4) 35 м 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143512"/>
            <a:ext cx="328614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 №1. 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каким ускорением движется гоночный автомобиль, если его скорость за 6 с увеличивается со 144 до 216 км/ч?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/>
            </a:r>
            <a:br>
              <a:rPr lang="ru-RU" sz="2000" b="1" dirty="0" smtClean="0">
                <a:solidFill>
                  <a:srgbClr val="0000FF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какое время ракета приобретает первую космическую скорость 7,9 км/с, если она будет двигаться с ускорением 50 м/с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ru-RU" dirty="0" smtClean="0"/>
              <a:t>     </a:t>
            </a:r>
            <a:r>
              <a:rPr lang="ru-RU" sz="2200" dirty="0" smtClean="0"/>
              <a:t>Обобщить и закрепить знания, полученные по теме «Кинематика», научиться видеть проявления изученных закономерностей в окружающей жизни, совершенствовать навыки решения качественных и расчетных задач.</a:t>
            </a:r>
          </a:p>
          <a:p>
            <a:pPr marL="609600" indent="-609600">
              <a:buNone/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Цель: повторение основных понятий кинематики, видов движения, графиков и формул кинематики в соответствии с кодификатором ЕГЭ.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Сборник задач № 3. 36 ; 4. 18; 4.26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Криволинейное и прямолинейное движение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8064896" cy="568863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Скорость направлена по касательной к траектории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Направление скорости изменяется со временем.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V и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направлены в одну сторону.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Направление ускорения произвольно изменяется  со временем.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 постоянном модуле скорости тело перемещается с ускорением.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Тело движется с постоянным модулем ускорения, но с переменным модулем скорости.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Модуль ускорения  зависит от формы траектории.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Вектор перемещения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совпадает с траекторией.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Вектор скорости не лежит на одной прямой с вектором ускорения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Вектор перемещения совпадает с траекторией.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Вектор скорости совпадает по направлению с вектором перемещения.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Вектор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имеет иное направление, чем вектор перемещения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Координата движущегося тела в любой момент времени определяется по формуле: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 v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0х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t + a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  <a:p>
            <a:pPr marL="514350" lvl="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Положение тела определяется выражением: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lvl="0" indent="-51435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ильные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ответы: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76864" cy="480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Прямолинейное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 6, 10, 11, 13;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Криволинейное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1, 2, 4, 5, 7, 8, 9, 12, 14.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формулы:</a:t>
            </a:r>
            <a:r>
              <a:rPr lang="ru-RU" b="1" i="1" u="sng" dirty="0" smtClean="0">
                <a:solidFill>
                  <a:srgbClr val="0000FF"/>
                </a:solidFill>
              </a:rPr>
              <a:t/>
            </a:r>
            <a:br>
              <a:rPr lang="ru-RU" b="1" i="1" u="sng" dirty="0" smtClean="0">
                <a:solidFill>
                  <a:srgbClr val="0000FF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0x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1.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- ускорение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- скорость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 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V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500" b="1" baseline="30000" dirty="0" smtClean="0">
                <a:latin typeface="Times New Roman" pitchFamily="18" charset="0"/>
                <a:cs typeface="Times New Roman" pitchFamily="18" charset="0"/>
              </a:rPr>
              <a:t>- перемещение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X = X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 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-  уравнение прямолинейного </a:t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           равноускоренного движения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23728" y="1700808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87824" y="3645024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23728" y="4437112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47864" y="5445224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Два тела начинают падать одновременно с разных высот с нулевой начальной скоростью. Сопротивление воздуха пренебрежимо мало. Относительно друг друга тела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движутся равномерно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движутся равноускоренно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движутся с изменяющимся ускорением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покоятся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 графику зависимости пройденного пути от времени определите скорость велосипедиста в момент времени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= 2с.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s</a:t>
            </a:r>
            <a:r>
              <a:rPr lang="ru-RU" dirty="0" smtClean="0"/>
              <a:t>,</a:t>
            </a:r>
            <a:r>
              <a:rPr lang="ru-RU" sz="2400" dirty="0" smtClean="0"/>
              <a:t>м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/>
              <a:t>                  8</a:t>
            </a:r>
          </a:p>
          <a:p>
            <a:pPr>
              <a:buNone/>
            </a:pPr>
            <a:r>
              <a:rPr lang="ru-RU" sz="1600" dirty="0" smtClean="0"/>
              <a:t>                  6</a:t>
            </a:r>
          </a:p>
          <a:p>
            <a:pPr>
              <a:buNone/>
            </a:pPr>
            <a:r>
              <a:rPr lang="ru-RU" sz="1600" dirty="0" smtClean="0"/>
              <a:t>                  4</a:t>
            </a:r>
          </a:p>
          <a:p>
            <a:pPr>
              <a:buNone/>
            </a:pPr>
            <a:r>
              <a:rPr lang="ru-RU" sz="1600" dirty="0" smtClean="0"/>
              <a:t>                  2</a:t>
            </a:r>
          </a:p>
          <a:p>
            <a:pPr>
              <a:buNone/>
            </a:pPr>
            <a:r>
              <a:rPr lang="ru-RU" sz="1800" dirty="0" smtClean="0"/>
              <a:t>                              1      2      3     4                        </a:t>
            </a:r>
            <a:r>
              <a:rPr lang="en-US" sz="2800" dirty="0" smtClean="0"/>
              <a:t>t</a:t>
            </a:r>
            <a:r>
              <a:rPr lang="ru-RU" sz="1800" dirty="0" smtClean="0"/>
              <a:t>,с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/>
              <a:t>                   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Ответ: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2 м/с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627784" y="2636912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627784" y="5085184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83768" y="47971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83768" y="422108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83768" y="39330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59832" y="501317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19872" y="501317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79912" y="501317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139952" y="501317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699792" y="4221088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779912" y="4221088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627784" y="3789040"/>
            <a:ext cx="1728192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 Два автомобиля движутся по прямому шоссе со скоростями 50 км/ч и 70 км/ч. Расстояние между ними...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увеличивается	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2) уменьшается</a:t>
            </a: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не изменяется	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может увеличиваться или уменьшаться.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4.Период обращения тела по окружности увеличился в 2 раза. Центростремительное ускорение тела 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увеличилось в 2 раза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увеличилось в 4 раза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уменьшилось в 2 раза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уменьшилось в 4 раза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738</Words>
  <Application>Microsoft Office PowerPoint</Application>
  <PresentationFormat>Экран (4:3)</PresentationFormat>
  <Paragraphs>110</Paragraphs>
  <Slides>20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Солнцестояние</vt:lpstr>
      <vt:lpstr>Формула</vt:lpstr>
      <vt:lpstr>Урок –повторение по теме «Кинематика»</vt:lpstr>
      <vt:lpstr>Цели урока:</vt:lpstr>
      <vt:lpstr>   Криволинейное и прямолинейное движение </vt:lpstr>
      <vt:lpstr>Правильные ответы: </vt:lpstr>
      <vt:lpstr> Основные формулы: </vt:lpstr>
      <vt:lpstr>Тестирование</vt:lpstr>
      <vt:lpstr> 2. По графику зависимости пройденного пути от времени определите скорость велосипедиста в момент времени t = 2с. </vt:lpstr>
      <vt:lpstr>3.  Два автомобиля движутся по прямому шоссе со скоростями 50 км/ч и 70 км/ч. Расстояние между ними...</vt:lpstr>
      <vt:lpstr> 4.Период обращения тела по окружности увеличился в 2 раза. Центростремительное ускорение тела … </vt:lpstr>
      <vt:lpstr>Слайд 10</vt:lpstr>
      <vt:lpstr>Слайд 11</vt:lpstr>
      <vt:lpstr>7. На рисунках представлены графики зависимости координаты от времени для четырех прямолинейно движущихся тел. Какое из тел движется с наибольшей скоростью? </vt:lpstr>
      <vt:lpstr>8. Тело движется по окружности по часовой стрелке. Какой из изображенных векторов совпадает по направлению с вектором скорости в точке А? </vt:lpstr>
      <vt:lpstr>9.Движение тела описывается уравнением   х = 12 + 6,2 t – 0,75  t2. Определите скорость тела через 2 с после начала движения.</vt:lpstr>
      <vt:lpstr>10.Тело начинает прямолинейное движение из состояния покоя, и его ускорение меняется со временем так, как показано на графике. Через 6 с после начала движения модуль скорости тела будет равен</vt:lpstr>
      <vt:lpstr>11.  Используя график зависимости скорости движения тела от времени, определите скорость тела в конце 5-ой секунды, считая, что характер движения тела не изменяется. </vt:lpstr>
      <vt:lpstr>12.На рисунке представлен график зависимости скорости υ автомобиля от времени t. Найдите путь, пройденный автомобилем за 5 с. </vt:lpstr>
      <vt:lpstr>     Задача №1.   С каким ускорением движется гоночный автомобиль, если его скорость за 6 с увеличивается со 144 до 216 км/ч?</vt:lpstr>
      <vt:lpstr> Задача №2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 «Прямолинейное равноускоренное движение»</dc:title>
  <cp:lastModifiedBy>РК</cp:lastModifiedBy>
  <cp:revision>27</cp:revision>
  <dcterms:modified xsi:type="dcterms:W3CDTF">2019-05-22T16:06:57Z</dcterms:modified>
</cp:coreProperties>
</file>