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75" r:id="rId2"/>
    <p:sldId id="271" r:id="rId3"/>
    <p:sldId id="272" r:id="rId4"/>
    <p:sldId id="261" r:id="rId5"/>
    <p:sldId id="257" r:id="rId6"/>
    <p:sldId id="258" r:id="rId7"/>
    <p:sldId id="259" r:id="rId8"/>
    <p:sldId id="273" r:id="rId9"/>
    <p:sldId id="274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D4007-B699-4248-8835-4985410ECD36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0B3F6-D01A-4A28-B899-619C14C65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0B3F6-D01A-4A28-B899-619C14C654A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pull dir="r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830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Диктант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214422"/>
            <a:ext cx="7696224" cy="5286412"/>
          </a:xfrm>
        </p:spPr>
        <p:txBody>
          <a:bodyPr>
            <a:normAutofit fontScale="25000" lnSpcReduction="20000"/>
          </a:bodyPr>
          <a:lstStyle/>
          <a:p>
            <a:pPr marL="596646" lvl="0" indent="-514350">
              <a:buFont typeface="+mj-lt"/>
              <a:buAutoNum type="arabicPeriod"/>
            </a:pP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Величина равная произведению силы на … называется работой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Работа обозначается буквой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Единица измерения механической работы в СИ называется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Работа может быть … и … 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Когда тело движется горизонтально, то работа 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силы тяжести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Гиря неподвижно висит на проволоке, механическая работа при этом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Мощность – это величина, равная 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отношению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Мощность обозначается буквой 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Ватт – единица измерения мощности в СИ равна отношению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Чем большая работа совершается за единицу времени, тем … 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мощность.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00042"/>
            <a:ext cx="7498080" cy="91727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Рычаги в технике, быту и природе.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4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1857364"/>
            <a:ext cx="214314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11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86182" y="1714488"/>
            <a:ext cx="242889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65834" y="1571612"/>
            <a:ext cx="239556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8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57290" y="4357694"/>
            <a:ext cx="321471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40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429256" y="4429132"/>
            <a:ext cx="331080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500042"/>
            <a:ext cx="77867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Различные части тела животного и человека, например конечности, могут действовать как рычаг.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2000240"/>
            <a:ext cx="257176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86446" y="2000240"/>
            <a:ext cx="271464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 rot="10800000" flipV="1">
            <a:off x="1214414" y="4958493"/>
            <a:ext cx="23574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Одноплечный рычаг руки человека</a:t>
            </a:r>
            <a:endParaRPr lang="ru-RU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5072074"/>
            <a:ext cx="28575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Рычаги  передней конечности</a:t>
            </a:r>
          </a:p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собаки</a:t>
            </a:r>
            <a:endParaRPr lang="ru-RU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357166"/>
            <a:ext cx="75724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Наклонная плоскость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простой механизм в виде плоской поверхности, установленной под углом, отличным от прямого, к горизонтальной поверхности.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politech_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2643182"/>
            <a:ext cx="407886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9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20" y="4357694"/>
            <a:ext cx="328618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428604"/>
            <a:ext cx="7286676" cy="207170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Клин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простой механизм в виде призмы, рабочие поверхности которого сходятся под острым углом. Используется для раздвижения, разделения на части обрабатываемого предмета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1802" y="3214686"/>
            <a:ext cx="4357717" cy="3357586"/>
          </a:xfrm>
          <a:prstGeom prst="rect">
            <a:avLst/>
          </a:prstGeom>
          <a:noFill/>
          <a:effectLst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543824" cy="1500198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Ворот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это два колеса, соединенные вместе и вращающиеся вокруг одной оси, например, колодезный ворот с ручкой.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2285992"/>
            <a:ext cx="2387035" cy="3000396"/>
          </a:xfrm>
          <a:prstGeom prst="rect">
            <a:avLst/>
          </a:prstGeom>
          <a:noFill/>
          <a:effectLst/>
        </p:spPr>
      </p:pic>
      <p:pic>
        <p:nvPicPr>
          <p:cNvPr id="4" name="Picture 3" descr="1201953992045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00496" y="3143248"/>
            <a:ext cx="2334571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2-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43702" y="3929066"/>
            <a:ext cx="2289293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тест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691338" cy="3889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5669"/>
                <a:gridCol w="3345669"/>
              </a:tblGrid>
              <a:tr h="97234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1.В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2.Г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234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3.А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4.В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234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5.Г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6.Г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234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7.Б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8.Г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1571613"/>
            <a:ext cx="67151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§ 47 составить таблицу: «Рычаги в быту, природе и технике»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Диктант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96646" lvl="0" indent="-514350">
              <a:buFont typeface="+mj-lt"/>
              <a:buAutoNum type="arabicPeriod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Величина равная произведению силы на … называется работой.(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путь)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Работа обозначается буквой…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Единица измерения механической работы в СИ называется…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(джоуль)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Работа может быть … и …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(положительной, отрицательной)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Когда тело движется горизонтально, то работа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силы тяжести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…(равна нулю)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Гиря неподвижно висит на проволоке, механическая работа при этом…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(не совершается)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Мощность – это величина, равная отношению… 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работы ко времени)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Мощность обозначается буквой …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Ватт – единица измерения мощности в СИ равна отношению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…( джоуля к секунде)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Чем большая работа совершается за единицу времени, тем … мощность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.(больше)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Критерии оценивания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«5»-10 баллов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«4»-8-9 баллов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«3»-6-7 баллов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«2»-5 баллов и меньше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654164"/>
          </a:xfrm>
        </p:spPr>
        <p:txBody>
          <a:bodyPr>
            <a:noAutofit/>
          </a:bodyPr>
          <a:lstStyle/>
          <a:p>
            <a:pPr algn="ctr"/>
            <a:r>
              <a:rPr lang="ru-RU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Простые механизмы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olitech_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2357430"/>
            <a:ext cx="25241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43636" y="2214554"/>
            <a:ext cx="2527294" cy="2527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15e-i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57356" y="4484962"/>
            <a:ext cx="4967892" cy="23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285852" y="714357"/>
            <a:ext cx="7286676" cy="557216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Простые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механизмы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устройства (приспособления), позволяющие преобразовать силу,  в силу, существенно большую.</a:t>
            </a:r>
            <a:endParaRPr lang="ru-RU" b="1" i="1" u="sng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u="sng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Простые механизмы</a:t>
            </a:r>
          </a:p>
          <a:p>
            <a:pPr algn="ctr">
              <a:buNone/>
            </a:pPr>
            <a:endParaRPr lang="ru-RU" b="1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  Рычаг                      Наклонная плоскость</a:t>
            </a:r>
          </a:p>
          <a:p>
            <a:pPr>
              <a:buNone/>
            </a:pPr>
            <a:r>
              <a:rPr lang="ru-RU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(блок, ворот, лом)                     (клин, винт)</a:t>
            </a:r>
          </a:p>
          <a:p>
            <a:pPr>
              <a:buNone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Простые механизмы дают выигрыш в силе.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929190" y="2714620"/>
            <a:ext cx="928694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2714612" y="2714620"/>
            <a:ext cx="107157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00042"/>
            <a:ext cx="7498080" cy="917596"/>
          </a:xfrm>
        </p:spPr>
        <p:txBody>
          <a:bodyPr>
            <a:normAutofit fontScale="90000"/>
          </a:bodyPr>
          <a:lstStyle/>
          <a:p>
            <a:r>
              <a:rPr lang="ru-RU" sz="31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Рычаг </a:t>
            </a:r>
            <a:r>
              <a:rPr lang="ru-RU" sz="3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твёрдое тело, которое может вращаться вокруг неподвижной опоры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15e-i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728" y="4357694"/>
            <a:ext cx="207170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71538" y="1785926"/>
            <a:ext cx="43577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Рычаг начал применяться людьми ещё в глубокой древности. С его помощью удавалось поднимать тяжёлые каменные плиты при постройке пирамид в Древнем Египте.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pyram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86446" y="1571612"/>
            <a:ext cx="2428892" cy="2898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1328085951_123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628" y="4572008"/>
            <a:ext cx="3034812" cy="20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/>
          <p:cNvPicPr>
            <a:picLocks noGrp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714356"/>
            <a:ext cx="307183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500042"/>
            <a:ext cx="364333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 rot="10800000" flipV="1">
            <a:off x="1428728" y="4020269"/>
            <a:ext cx="67151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ℓ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плечо силы, м.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(ОА и ОВ – плечи 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₁ и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₂ 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6" y="1214422"/>
          <a:ext cx="7215238" cy="4286279"/>
        </p:xfrm>
        <a:graphic>
          <a:graphicData uri="http://schemas.openxmlformats.org/drawingml/2006/table">
            <a:tbl>
              <a:tblPr/>
              <a:tblGrid>
                <a:gridCol w="1365866"/>
                <a:gridCol w="1154764"/>
                <a:gridCol w="1574746"/>
                <a:gridCol w="1255500"/>
                <a:gridCol w="945144"/>
                <a:gridCol w="919218"/>
              </a:tblGrid>
              <a:tr h="2708285"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Сила, </a:t>
                      </a:r>
                      <a:r>
                        <a:rPr lang="ru-RU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дейст-вующая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грузы слева,</a:t>
                      </a:r>
                    </a:p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</a:t>
                      </a:r>
                      <a:r>
                        <a:rPr lang="ru-RU" sz="1800" b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Плечо силы</a:t>
                      </a:r>
                    </a:p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r>
                        <a:rPr lang="en-US" sz="1800" b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800" b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м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Сила, </a:t>
                      </a:r>
                      <a:r>
                        <a:rPr lang="ru-RU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дейст-вующая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грузы справа,</a:t>
                      </a:r>
                    </a:p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</a:t>
                      </a:r>
                      <a:r>
                        <a:rPr lang="ru-RU" sz="1800" b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2,Н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Плечо силы</a:t>
                      </a:r>
                    </a:p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r>
                        <a:rPr lang="en-US" sz="1800" b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м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</a:t>
                      </a:r>
                      <a:r>
                        <a:rPr lang="ru-RU" sz="1800" b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2/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</a:t>
                      </a:r>
                      <a:r>
                        <a:rPr lang="ru-RU" sz="1800" b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143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r>
                        <a:rPr lang="en-US" sz="1800" b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1/</a:t>
                      </a:r>
                      <a:r>
                        <a:rPr lang="en-US" sz="18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r>
                        <a:rPr lang="en-US" sz="1800" b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143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998"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998"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998"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571480"/>
            <a:ext cx="70009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99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Рычаг находится в равновесии тогда, когда силы, действующие на него, обратно пропорциональны плечам этих сил.</a:t>
            </a:r>
            <a:endParaRPr lang="ru-RU" sz="3200" b="1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3906500"/>
            <a:ext cx="54649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₁  ⁄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₂ =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ℓ₂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ℓ₁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</TotalTime>
  <Words>523</Words>
  <PresentationFormat>Экран (4:3)</PresentationFormat>
  <Paragraphs>90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Диктант </vt:lpstr>
      <vt:lpstr>Диктант </vt:lpstr>
      <vt:lpstr>Критерии оценивания  </vt:lpstr>
      <vt:lpstr>Простые механизмы</vt:lpstr>
      <vt:lpstr>Слайд 5</vt:lpstr>
      <vt:lpstr>Рычаг – твёрдое тело, которое может вращаться вокруг неподвижной опоры.</vt:lpstr>
      <vt:lpstr>Слайд 7</vt:lpstr>
      <vt:lpstr>Слайд 8</vt:lpstr>
      <vt:lpstr>Слайд 9</vt:lpstr>
      <vt:lpstr>Рычаги в технике, быту и природе.</vt:lpstr>
      <vt:lpstr>Слайд 11</vt:lpstr>
      <vt:lpstr>Слайд 12</vt:lpstr>
      <vt:lpstr> Клин — простой механизм в виде призмы, рабочие поверхности которого сходятся под острым углом. Используется для раздвижения, разделения на части обрабатываемого предмета.</vt:lpstr>
      <vt:lpstr> Ворот - это два колеса, соединенные вместе и вращающиеся вокруг одной оси, например, колодезный ворот с ручкой.</vt:lpstr>
      <vt:lpstr>тест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Антонина</dc:creator>
  <cp:lastModifiedBy>Антонина</cp:lastModifiedBy>
  <cp:revision>18</cp:revision>
  <dcterms:created xsi:type="dcterms:W3CDTF">2015-11-23T18:06:48Z</dcterms:created>
  <dcterms:modified xsi:type="dcterms:W3CDTF">2016-04-26T16:15:07Z</dcterms:modified>
</cp:coreProperties>
</file>