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6" r:id="rId5"/>
    <p:sldId id="267" r:id="rId6"/>
    <p:sldId id="269" r:id="rId7"/>
    <p:sldId id="271" r:id="rId8"/>
    <p:sldId id="272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40664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Первоначальные сведения о строении вещества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6116" y="478632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Учитель: Тараканова А. Ф.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СШ № 2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Пошехонье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повторить и обобщить знания  по теме «Первоначальные сведения  о строении вещества»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Правильные ответы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368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7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1 вариант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2 вариант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физика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притяжение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и отталкивание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диффузия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материя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молекула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Атом 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термин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физические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явления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Ломоносов 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Демокрит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«Объясни опыт»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Изображение олимпиада 04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3"/>
            <a:ext cx="5715040" cy="407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«Объясни опыт»</a:t>
            </a:r>
            <a:endParaRPr lang="ru-RU" dirty="0"/>
          </a:p>
        </p:txBody>
      </p:sp>
      <p:pic>
        <p:nvPicPr>
          <p:cNvPr id="4" name="Picture 4" descr="Изображение олимпиада 04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550072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 качественных задач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Друг Гарри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выдвинул гипотезу, что все его одноклассницы состоят из мельчайших частиц, хотя и кажутся на первый взгляд сплошными. Верна ли эта гипотеза?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Решение качественных задач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2.Если в чайник с холодной водой незаметно опустить перо с остатками чернил, то через некоторое время можно потчевать гостей слабым чернильным чаем. Что доказывает это явление? Станет ли чай крепче, если в чайнике с пером окажется горячая вода?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Решение качественных задач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Гермиона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подкралась у  Рона за спиной к зеркалу и, действуя совершенно бесшумно, вылила себе на голову три флакона  духов. Как Роберт, сидя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Гермионе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спиной, догадался о случившемся?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Решение качественных задач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Привидения, которые летали в школе, то вылезали из кувшина, то влезали обратно, всё время меняли свою форму и объём. В каком состоянии они находятся?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217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Первоначальные сведения о строении вещества</vt:lpstr>
      <vt:lpstr>Цели урока</vt:lpstr>
      <vt:lpstr>Правильные ответы</vt:lpstr>
      <vt:lpstr> «Объясни опыт»</vt:lpstr>
      <vt:lpstr> «Объясни опыт»</vt:lpstr>
      <vt:lpstr>Решение качественных задач </vt:lpstr>
      <vt:lpstr>Решение качественных задач </vt:lpstr>
      <vt:lpstr>Решение качественных задач </vt:lpstr>
      <vt:lpstr>Решение качественных задач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Первоначальные сведения о строении вещества</dc:title>
  <cp:lastModifiedBy>РК</cp:lastModifiedBy>
  <cp:revision>15</cp:revision>
  <dcterms:modified xsi:type="dcterms:W3CDTF">2019-04-14T18:18:34Z</dcterms:modified>
</cp:coreProperties>
</file>