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6" r:id="rId2"/>
    <p:sldId id="285" r:id="rId3"/>
    <p:sldId id="286" r:id="rId4"/>
    <p:sldId id="256" r:id="rId5"/>
    <p:sldId id="287" r:id="rId6"/>
    <p:sldId id="288" r:id="rId7"/>
    <p:sldId id="289" r:id="rId8"/>
    <p:sldId id="290" r:id="rId9"/>
    <p:sldId id="291" r:id="rId10"/>
    <p:sldId id="272" r:id="rId11"/>
    <p:sldId id="29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F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6B312-C201-48EA-AC2E-E5B9C3C55F39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55B78-8D70-452E-A9DD-E23A1C944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для шаблонов\вв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357313"/>
            <a:ext cx="740092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630988"/>
            <a:ext cx="10668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527A-9264-40E8-89FF-88A2F5B53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82B7E-62DC-45B2-8C23-5EC2BFDE7B92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D846C-14AA-44D5-B2E7-5C78EE77D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3531D-051E-40AB-88C1-823F01C55546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96F93-7D2D-431F-8AFA-F391C0A99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C15B4-6653-4B91-96FB-6EC224D9D6F8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0BF90-048C-460B-B660-A7EB9FD42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A14D-22AF-47E4-B490-E677A119B6E9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7B2F-93F5-40D0-B3AA-8E3928216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B3687-0641-47D3-BF7C-0DFDE80D44FE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D596-237A-4B06-ABCF-740794111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AE8CA-134F-4EA6-93A7-B1EA95BAE987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77E4B-B263-4AF8-97A6-D3311933B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4F9AC-9B7F-407E-8793-603344E81E4A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C78D7-4E3C-4FEE-8DDD-D3967E6CA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CEF5-69CC-47C6-B86B-AA0777CAEF8E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4980-0BCD-48D4-A5C1-8996C2EAE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26BF-B9AE-453C-9509-CDDA58E6EE63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EA9A1-659E-4D3C-B53D-151638EC1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AD0F2-36F0-4CE9-8286-A878326BE97F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F5C0A-A4DD-49D6-8CCC-BEBA89308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0221B2-23F9-4066-9123-AA7BCDA50C8C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E746AD-1896-4F82-BDC1-7FD729D0B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693" r:id="rId10"/>
    <p:sldLayoutId id="21474836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Звери-млекопитающие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1428760"/>
          </a:xfrm>
        </p:spPr>
        <p:txBody>
          <a:bodyPr/>
          <a:lstStyle/>
          <a:p>
            <a:r>
              <a:rPr lang="ru-RU" dirty="0" smtClean="0"/>
              <a:t>1 класс программа Школа 21 века</a:t>
            </a:r>
          </a:p>
          <a:p>
            <a:r>
              <a:rPr lang="ru-RU" dirty="0" smtClean="0"/>
              <a:t>Подготовила: </a:t>
            </a:r>
            <a:r>
              <a:rPr lang="ru-RU" dirty="0" err="1" smtClean="0"/>
              <a:t>Голубева</a:t>
            </a:r>
            <a:r>
              <a:rPr lang="ru-RU" dirty="0" smtClean="0"/>
              <a:t> А.А.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www.floranimal.ru/families/2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43932" cy="6041111"/>
          </a:xfrm>
          <a:prstGeom prst="rect">
            <a:avLst/>
          </a:prstGeom>
          <a:noFill/>
        </p:spPr>
      </p:pic>
      <p:pic>
        <p:nvPicPr>
          <p:cNvPr id="7" name="Picture 2" descr="Кроты. Фото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072494" cy="628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foto-zverey.ru/4/kenguru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67996"/>
            <a:ext cx="8286808" cy="638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fotki.ykt.ru/albums/userpics/26806/878718_5798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533" y="214290"/>
            <a:ext cx="8477309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Жираф на лугу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54046"/>
            <a:ext cx="8457227" cy="624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animalbox.ru/wp-content/uploads/2012/02/Blue-Whale_jum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105" y="285728"/>
            <a:ext cx="848179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copypast.ru/uploads/posts/1225955384_wolf24_1024x76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8826" y="214290"/>
            <a:ext cx="8653243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nnarusskova.ru/_ph/4/2/205333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Кто лишний?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4" name="Picture 4" descr="03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1643050"/>
            <a:ext cx="2306782" cy="1537855"/>
          </a:xfrm>
          <a:noFill/>
          <a:ln/>
        </p:spPr>
      </p:pic>
      <p:pic>
        <p:nvPicPr>
          <p:cNvPr id="5" name="Picture 6" descr="giraff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6182" y="1571612"/>
            <a:ext cx="2447925" cy="1617662"/>
          </a:xfrm>
          <a:prstGeom prst="rect">
            <a:avLst/>
          </a:prstGeom>
          <a:noFill/>
          <a:ln/>
        </p:spPr>
      </p:pic>
      <p:pic>
        <p:nvPicPr>
          <p:cNvPr id="6" name="Picture 9" descr="grasshopper_3_large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500174"/>
            <a:ext cx="210197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ar_maj_phil2746_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143380"/>
            <a:ext cx="2447925" cy="1792288"/>
          </a:xfrm>
          <a:prstGeom prst="rect">
            <a:avLst/>
          </a:prstGeom>
          <a:noFill/>
        </p:spPr>
      </p:pic>
      <p:pic>
        <p:nvPicPr>
          <p:cNvPr id="9" name="Picture 11" descr="0a05f83c71edbe99df9f93270882bb33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143380"/>
            <a:ext cx="2836862" cy="1804987"/>
          </a:xfrm>
          <a:prstGeom prst="rect">
            <a:avLst/>
          </a:prstGeom>
          <a:noFill/>
        </p:spPr>
      </p:pic>
      <p:pic>
        <p:nvPicPr>
          <p:cNvPr id="10" name="Picture 25" descr="karas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4071942"/>
            <a:ext cx="2525708" cy="1741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Кто лишний?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Picture 28" descr="447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2782604" cy="1857388"/>
          </a:xfrm>
          <a:prstGeom prst="rect">
            <a:avLst/>
          </a:prstGeom>
          <a:noFill/>
        </p:spPr>
      </p:pic>
      <p:pic>
        <p:nvPicPr>
          <p:cNvPr id="5" name="Picture 29" descr="1249637051_0_1aa81_54686306_xl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428736"/>
            <a:ext cx="1603375" cy="2004598"/>
          </a:xfrm>
          <a:prstGeom prst="rect">
            <a:avLst/>
          </a:prstGeom>
          <a:noFill/>
        </p:spPr>
      </p:pic>
      <p:pic>
        <p:nvPicPr>
          <p:cNvPr id="6" name="Picture 2" descr="http://www.floranimal.ru/families/2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428736"/>
            <a:ext cx="2268569" cy="192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oiyf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643314"/>
            <a:ext cx="2051052" cy="2885315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ownloads\лис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071942"/>
            <a:ext cx="2741783" cy="1859870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ownloads\рыс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000504"/>
            <a:ext cx="2822972" cy="2198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642938" y="2357438"/>
            <a:ext cx="7772400" cy="1785942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Звери - млекопитающие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Picture 3" descr="C:\Users\Пользователь\Downloads\бе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3" y="285728"/>
            <a:ext cx="2214578" cy="1725682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ownloads\рыс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918" y="476673"/>
            <a:ext cx="2231190" cy="1737881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ownloads\лис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786322"/>
            <a:ext cx="2527469" cy="1714492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ownloads\медведь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786322"/>
            <a:ext cx="2425837" cy="1665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«косолапый, неуклюжий…»</a:t>
            </a:r>
            <a:endParaRPr lang="ru-RU" dirty="0"/>
          </a:p>
        </p:txBody>
      </p:sp>
      <p:pic>
        <p:nvPicPr>
          <p:cNvPr id="4" name="Picture 2" descr="C:\Users\Пользователь\Downloads\медведь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18375"/>
            <a:ext cx="7643866" cy="5038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«хитрая, ловкая…»</a:t>
            </a:r>
            <a:endParaRPr lang="ru-RU" dirty="0"/>
          </a:p>
        </p:txBody>
      </p:sp>
      <p:pic>
        <p:nvPicPr>
          <p:cNvPr id="4" name="Picture 2" descr="C:\Users\Пользователь\Downloads\лис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628" y="1237835"/>
            <a:ext cx="7565024" cy="540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«хитёр и осторожен серый…»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Пользователь\Downloads\вол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5727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«длинноухий, трусливый…»</a:t>
            </a:r>
            <a:endParaRPr lang="ru-RU" dirty="0"/>
          </a:p>
        </p:txBody>
      </p:sp>
      <p:pic>
        <p:nvPicPr>
          <p:cNvPr id="4" name="Picture 2" descr="C:\Users\Пользователь\Downloads\заяц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414" y="1416737"/>
            <a:ext cx="7828362" cy="5155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«колючий шарик…»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500174"/>
            <a:ext cx="7643866" cy="4956971"/>
          </a:xfrm>
          <a:solidFill>
            <a:srgbClr val="0000FF"/>
          </a:solidFill>
          <a:ln w="5080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ерёз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Берёзка</Template>
  <TotalTime>233</TotalTime>
  <Words>46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Берёзка</vt:lpstr>
      <vt:lpstr>Звери-млекопитающие</vt:lpstr>
      <vt:lpstr>Кто лишний?</vt:lpstr>
      <vt:lpstr>Кто лишний?</vt:lpstr>
      <vt:lpstr>Звери - млекопитающие</vt:lpstr>
      <vt:lpstr>«косолапый, неуклюжий…»</vt:lpstr>
      <vt:lpstr>«хитрая, ловкая…»</vt:lpstr>
      <vt:lpstr>«хитёр и осторожен серый…»</vt:lpstr>
      <vt:lpstr>«длинноухий, трусливый…»</vt:lpstr>
      <vt:lpstr>«колючий шарик…»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30</cp:revision>
  <dcterms:created xsi:type="dcterms:W3CDTF">2012-11-27T15:33:45Z</dcterms:created>
  <dcterms:modified xsi:type="dcterms:W3CDTF">2018-11-16T11:49:29Z</dcterms:modified>
</cp:coreProperties>
</file>