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67" r:id="rId4"/>
    <p:sldId id="270" r:id="rId5"/>
    <p:sldId id="273" r:id="rId6"/>
    <p:sldId id="257" r:id="rId7"/>
    <p:sldId id="260" r:id="rId8"/>
    <p:sldId id="269" r:id="rId9"/>
    <p:sldId id="278" r:id="rId10"/>
    <p:sldId id="261" r:id="rId11"/>
    <p:sldId id="265" r:id="rId12"/>
    <p:sldId id="258" r:id="rId13"/>
    <p:sldId id="262" r:id="rId14"/>
    <p:sldId id="271" r:id="rId15"/>
    <p:sldId id="259" r:id="rId16"/>
    <p:sldId id="282" r:id="rId17"/>
    <p:sldId id="268" r:id="rId18"/>
    <p:sldId id="272" r:id="rId19"/>
    <p:sldId id="266" r:id="rId20"/>
    <p:sldId id="264" r:id="rId21"/>
    <p:sldId id="276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79928" autoAdjust="0"/>
  </p:normalViewPr>
  <p:slideViewPr>
    <p:cSldViewPr>
      <p:cViewPr varScale="1">
        <p:scale>
          <a:sx n="58" d="100"/>
          <a:sy n="58" d="100"/>
        </p:scale>
        <p:origin x="-17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Пошехонье\пошехонье\IMG_1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Die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Stadt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Poschechonje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538736" cy="46910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Die </a:t>
            </a:r>
            <a:r>
              <a:rPr lang="en-US" sz="2800" dirty="0" err="1" smtClean="0"/>
              <a:t>Stadt</a:t>
            </a:r>
            <a:r>
              <a:rPr lang="en-US" sz="2800" dirty="0" smtClean="0"/>
              <a:t> </a:t>
            </a:r>
            <a:r>
              <a:rPr lang="en-US" sz="2800" dirty="0" err="1" smtClean="0"/>
              <a:t>Poschechonje</a:t>
            </a:r>
            <a:r>
              <a:rPr lang="en-US" sz="2800" dirty="0" smtClean="0"/>
              <a:t> hat </a:t>
            </a:r>
            <a:r>
              <a:rPr lang="en-US" sz="2800" dirty="0" err="1" smtClean="0"/>
              <a:t>viele</a:t>
            </a:r>
            <a:r>
              <a:rPr lang="en-US" sz="2800" dirty="0" smtClean="0"/>
              <a:t> </a:t>
            </a:r>
            <a:r>
              <a:rPr lang="en-US" sz="2800" dirty="0" err="1" smtClean="0"/>
              <a:t>Sehenswurdigkeiten</a:t>
            </a:r>
            <a:endParaRPr lang="ru-RU" sz="2800" dirty="0"/>
          </a:p>
        </p:txBody>
      </p:sp>
      <p:pic>
        <p:nvPicPr>
          <p:cNvPr id="2050" name="Picture 2" descr="E:\Пошехонье\пошехонье\x_556f099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5936" y="1412776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Hauptplatz</a:t>
            </a:r>
            <a:r>
              <a:rPr lang="en-US" sz="2800" dirty="0" smtClean="0"/>
              <a:t> </a:t>
            </a: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Stadt</a:t>
            </a:r>
            <a:r>
              <a:rPr lang="en-US" sz="2800" dirty="0" smtClean="0"/>
              <a:t> </a:t>
            </a:r>
            <a:r>
              <a:rPr lang="en-US" sz="2800" dirty="0" err="1" smtClean="0"/>
              <a:t>heisst</a:t>
            </a:r>
            <a:r>
              <a:rPr lang="en-US" sz="2800" dirty="0" smtClean="0"/>
              <a:t> Svoboda-</a:t>
            </a:r>
            <a:r>
              <a:rPr lang="en-US" sz="2800" dirty="0" err="1" smtClean="0"/>
              <a:t>Platz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pic>
        <p:nvPicPr>
          <p:cNvPr id="4098" name="Picture 2" descr="E:\Пошехонье\пошехонье\Изображение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35896" y="1628800"/>
            <a:ext cx="518457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3568" y="1628800"/>
            <a:ext cx="27432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Auf </a:t>
            </a:r>
            <a:r>
              <a:rPr lang="en-US" sz="2800" dirty="0" err="1" smtClean="0"/>
              <a:t>diesem</a:t>
            </a:r>
            <a:r>
              <a:rPr lang="en-US" sz="2800" dirty="0" smtClean="0"/>
              <a:t> </a:t>
            </a:r>
            <a:r>
              <a:rPr lang="en-US" sz="2800" dirty="0" err="1" smtClean="0"/>
              <a:t>Platz</a:t>
            </a:r>
            <a:r>
              <a:rPr lang="en-US" sz="2800" dirty="0" smtClean="0"/>
              <a:t> </a:t>
            </a:r>
            <a:r>
              <a:rPr lang="en-US" sz="2800" dirty="0" err="1" smtClean="0"/>
              <a:t>steht</a:t>
            </a:r>
            <a:r>
              <a:rPr lang="en-US" sz="2800" dirty="0" smtClean="0"/>
              <a:t> das Lenin-</a:t>
            </a:r>
            <a:r>
              <a:rPr lang="en-US" sz="2800" dirty="0" err="1" smtClean="0"/>
              <a:t>Denkmal</a:t>
            </a:r>
            <a:endParaRPr lang="ru-RU" sz="2800" dirty="0"/>
          </a:p>
        </p:txBody>
      </p:sp>
      <p:pic>
        <p:nvPicPr>
          <p:cNvPr id="7170" name="Picture 2" descr="E:\Пошехонье\0_3f21e_1fbe96d5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700808"/>
            <a:ext cx="511175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676400"/>
            <a:ext cx="317748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Das </a:t>
            </a:r>
            <a:r>
              <a:rPr lang="en-US" sz="2800" dirty="0" err="1" smtClean="0"/>
              <a:t>Wahrzeichnen</a:t>
            </a:r>
            <a:r>
              <a:rPr lang="en-US" sz="2800" dirty="0" smtClean="0"/>
              <a:t> </a:t>
            </a: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Stadt</a:t>
            </a:r>
            <a:r>
              <a:rPr lang="en-US" sz="2800" dirty="0" smtClean="0"/>
              <a:t> </a:t>
            </a:r>
            <a:r>
              <a:rPr lang="en-US" sz="2800" dirty="0" err="1" smtClean="0"/>
              <a:t>Poschechonje</a:t>
            </a:r>
            <a:r>
              <a:rPr lang="en-US" sz="2800" dirty="0" smtClean="0"/>
              <a:t>  </a:t>
            </a:r>
            <a:r>
              <a:rPr lang="en-US" sz="2800" dirty="0" err="1" smtClean="0"/>
              <a:t>ist</a:t>
            </a:r>
            <a:r>
              <a:rPr lang="en-US" sz="2800" dirty="0" smtClean="0"/>
              <a:t>  </a:t>
            </a: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Troizkj</a:t>
            </a:r>
            <a:r>
              <a:rPr lang="en-US" sz="2800" dirty="0" smtClean="0"/>
              <a:t>-Dom</a:t>
            </a:r>
            <a:endParaRPr lang="ru-RU" sz="2800" dirty="0"/>
          </a:p>
        </p:txBody>
      </p:sp>
      <p:pic>
        <p:nvPicPr>
          <p:cNvPr id="6146" name="Picture 2" descr="E:\Пошехонье\0_3f21c_e5b39f91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1628800"/>
            <a:ext cx="5652120" cy="460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700808"/>
            <a:ext cx="3096344" cy="4572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Glockenturm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auch</a:t>
            </a:r>
            <a:r>
              <a:rPr lang="en-US" sz="2800" dirty="0" smtClean="0"/>
              <a:t> </a:t>
            </a:r>
            <a:r>
              <a:rPr lang="en-US" sz="2800" dirty="0" err="1" smtClean="0"/>
              <a:t>ein</a:t>
            </a:r>
            <a:r>
              <a:rPr lang="en-US" sz="2800" dirty="0" smtClean="0"/>
              <a:t> Symbol </a:t>
            </a: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Stadt</a:t>
            </a:r>
            <a:endParaRPr lang="ru-RU" sz="2800" dirty="0"/>
          </a:p>
        </p:txBody>
      </p:sp>
      <p:pic>
        <p:nvPicPr>
          <p:cNvPr id="9218" name="Picture 2" descr="E:\Пошехонье\пошехонье\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556793"/>
            <a:ext cx="511175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1700808"/>
            <a:ext cx="3247256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Auf   </a:t>
            </a:r>
            <a:r>
              <a:rPr lang="en-US" sz="2800" dirty="0" err="1" smtClean="0"/>
              <a:t>dem</a:t>
            </a:r>
            <a:r>
              <a:rPr lang="en-US" sz="2800" dirty="0" smtClean="0"/>
              <a:t> Svoboda-</a:t>
            </a:r>
            <a:r>
              <a:rPr lang="en-US" sz="2800" dirty="0" err="1" smtClean="0"/>
              <a:t>Platz</a:t>
            </a:r>
            <a:r>
              <a:rPr lang="en-US" sz="2800" dirty="0" smtClean="0"/>
              <a:t> </a:t>
            </a:r>
            <a:r>
              <a:rPr lang="en-US" sz="2800" dirty="0" err="1" smtClean="0"/>
              <a:t>stehen</a:t>
            </a:r>
            <a:r>
              <a:rPr lang="en-US" sz="2800" dirty="0" smtClean="0"/>
              <a:t> </a:t>
            </a:r>
            <a:r>
              <a:rPr lang="en-US" sz="2800" dirty="0" err="1" smtClean="0"/>
              <a:t>zwei</a:t>
            </a:r>
            <a:r>
              <a:rPr lang="en-US" sz="2800" dirty="0" smtClean="0"/>
              <a:t> </a:t>
            </a:r>
            <a:r>
              <a:rPr lang="en-US" sz="2800" dirty="0" err="1" smtClean="0"/>
              <a:t>Gebaude</a:t>
            </a:r>
            <a:r>
              <a:rPr lang="en-US" sz="2800" dirty="0" smtClean="0"/>
              <a:t>  des </a:t>
            </a:r>
            <a:r>
              <a:rPr lang="en-US" sz="2800" dirty="0" err="1" smtClean="0"/>
              <a:t>Gasthofes</a:t>
            </a:r>
            <a:endParaRPr lang="ru-RU" sz="2800" dirty="0"/>
          </a:p>
        </p:txBody>
      </p:sp>
      <p:pic>
        <p:nvPicPr>
          <p:cNvPr id="8194" name="Picture 2" descr="E:\Пошехонье\0eb6867cb1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700808"/>
            <a:ext cx="511175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7584" y="1700808"/>
            <a:ext cx="2671192" cy="4572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Hier</a:t>
            </a:r>
            <a:r>
              <a:rPr lang="en-US" sz="2800" dirty="0" smtClean="0"/>
              <a:t>   </a:t>
            </a:r>
            <a:r>
              <a:rPr lang="en-US" sz="2800" dirty="0" err="1" smtClean="0"/>
              <a:t>sind</a:t>
            </a:r>
            <a:r>
              <a:rPr lang="en-US" sz="2800" dirty="0" smtClean="0"/>
              <a:t> </a:t>
            </a:r>
            <a:r>
              <a:rPr lang="en-US" sz="2800" dirty="0" err="1" smtClean="0"/>
              <a:t>verschiedene</a:t>
            </a:r>
            <a:r>
              <a:rPr lang="en-US" sz="2800" dirty="0" smtClean="0"/>
              <a:t> </a:t>
            </a:r>
            <a:r>
              <a:rPr lang="en-US" sz="2800" dirty="0" err="1" smtClean="0"/>
              <a:t>Geschafte</a:t>
            </a:r>
            <a:endParaRPr lang="ru-RU" sz="2800" dirty="0"/>
          </a:p>
        </p:txBody>
      </p:sp>
      <p:pic>
        <p:nvPicPr>
          <p:cNvPr id="1027" name="Picture 3" descr="E:\Пошехонье\4550b68892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628800"/>
            <a:ext cx="511175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Zentrum</a:t>
            </a:r>
            <a:r>
              <a:rPr lang="en-US" sz="2800" dirty="0" smtClean="0"/>
              <a:t> </a:t>
            </a: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Stadt</a:t>
            </a:r>
            <a:r>
              <a:rPr lang="en-US" sz="2800" dirty="0" smtClean="0"/>
              <a:t> </a:t>
            </a:r>
            <a:r>
              <a:rPr lang="en-US" sz="2800" dirty="0" err="1" smtClean="0"/>
              <a:t>liegt</a:t>
            </a:r>
            <a:r>
              <a:rPr lang="en-US" sz="2800" dirty="0" smtClean="0"/>
              <a:t> die </a:t>
            </a:r>
            <a:r>
              <a:rPr lang="en-US" sz="2800" dirty="0" err="1" smtClean="0"/>
              <a:t>Helden-Allee</a:t>
            </a:r>
            <a:endParaRPr lang="ru-RU" sz="2800" dirty="0"/>
          </a:p>
        </p:txBody>
      </p:sp>
      <p:pic>
        <p:nvPicPr>
          <p:cNvPr id="4098" name="Picture 2" descr="E:\Пошехонье\poshehon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3888" y="1700808"/>
            <a:ext cx="518457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1676400"/>
            <a:ext cx="3105472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</a:t>
            </a:r>
            <a:r>
              <a:rPr lang="en-US" sz="2800" dirty="0" err="1" smtClean="0"/>
              <a:t>Diese</a:t>
            </a:r>
            <a:r>
              <a:rPr lang="en-US" sz="2800" dirty="0" smtClean="0"/>
              <a:t>   </a:t>
            </a:r>
            <a:r>
              <a:rPr lang="en-US" sz="2800" dirty="0" err="1" smtClean="0"/>
              <a:t>Helden-Allee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ewiges</a:t>
            </a:r>
            <a:r>
              <a:rPr lang="en-US" sz="2800" dirty="0" smtClean="0"/>
              <a:t> </a:t>
            </a:r>
            <a:r>
              <a:rPr lang="en-US" sz="2800" dirty="0" err="1" smtClean="0"/>
              <a:t>Gedachtnis</a:t>
            </a:r>
            <a:r>
              <a:rPr lang="en-US" sz="2800" dirty="0" smtClean="0"/>
              <a:t>-Symbol</a:t>
            </a:r>
            <a:endParaRPr lang="ru-RU" sz="2800" dirty="0"/>
          </a:p>
        </p:txBody>
      </p:sp>
      <p:pic>
        <p:nvPicPr>
          <p:cNvPr id="8194" name="Picture 2" descr="E:\Пошехонье\пошехонье\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1484784"/>
            <a:ext cx="5256583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676400"/>
            <a:ext cx="3384376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</a:t>
            </a: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Stadt</a:t>
            </a:r>
            <a:r>
              <a:rPr lang="en-US" sz="2800" dirty="0" smtClean="0"/>
              <a:t> </a:t>
            </a:r>
            <a:r>
              <a:rPr lang="en-US" sz="2800" dirty="0" err="1" smtClean="0"/>
              <a:t>gibt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viele</a:t>
            </a:r>
            <a:r>
              <a:rPr lang="en-US" sz="2800" dirty="0" smtClean="0"/>
              <a:t> </a:t>
            </a:r>
            <a:r>
              <a:rPr lang="en-US" sz="2800" dirty="0" err="1" smtClean="0"/>
              <a:t>Kirchen</a:t>
            </a:r>
            <a:r>
              <a:rPr lang="en-US" sz="2800" dirty="0" err="1" smtClean="0"/>
              <a:t>,zwei</a:t>
            </a:r>
            <a:r>
              <a:rPr lang="en-US" sz="2800" dirty="0" smtClean="0"/>
              <a:t> </a:t>
            </a:r>
            <a:r>
              <a:rPr lang="en-US" sz="2800" dirty="0" err="1" smtClean="0"/>
              <a:t>Museen</a:t>
            </a:r>
            <a:r>
              <a:rPr lang="en-US" sz="2800" dirty="0" smtClean="0"/>
              <a:t>, </a:t>
            </a:r>
            <a:r>
              <a:rPr lang="en-US" sz="2800" dirty="0" err="1" smtClean="0"/>
              <a:t>drei</a:t>
            </a:r>
            <a:r>
              <a:rPr lang="en-US" sz="2800" dirty="0" smtClean="0"/>
              <a:t> </a:t>
            </a:r>
            <a:r>
              <a:rPr lang="en-US" sz="2800" dirty="0" err="1" smtClean="0"/>
              <a:t>Schulen</a:t>
            </a:r>
            <a:r>
              <a:rPr lang="en-US" sz="2800" dirty="0" smtClean="0"/>
              <a:t>,  </a:t>
            </a:r>
            <a:r>
              <a:rPr lang="en-US" sz="2800" dirty="0" err="1" smtClean="0"/>
              <a:t>eine</a:t>
            </a:r>
            <a:r>
              <a:rPr lang="en-US" sz="2800" dirty="0" smtClean="0"/>
              <a:t> </a:t>
            </a:r>
            <a:r>
              <a:rPr lang="en-US" sz="2800" dirty="0" err="1" smtClean="0"/>
              <a:t>Musikschule</a:t>
            </a:r>
            <a:r>
              <a:rPr lang="en-US" sz="2800" dirty="0" smtClean="0"/>
              <a:t> , </a:t>
            </a:r>
            <a:r>
              <a:rPr lang="en-US" sz="2800" dirty="0" err="1" smtClean="0"/>
              <a:t>zwei</a:t>
            </a:r>
            <a:r>
              <a:rPr lang="en-US" sz="2800" dirty="0" smtClean="0"/>
              <a:t> </a:t>
            </a:r>
            <a:r>
              <a:rPr lang="en-US" sz="2800" dirty="0" err="1" smtClean="0"/>
              <a:t>Bibliotheken</a:t>
            </a:r>
            <a:r>
              <a:rPr lang="en-US" sz="2800" dirty="0" smtClean="0"/>
              <a:t> und </a:t>
            </a:r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Kinotheater</a:t>
            </a:r>
            <a:endParaRPr lang="ru-RU" sz="2800" dirty="0"/>
          </a:p>
        </p:txBody>
      </p:sp>
      <p:pic>
        <p:nvPicPr>
          <p:cNvPr id="3074" name="Picture 2" descr="E:\Пошехонье\ddcc466bee8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5936" y="1196752"/>
            <a:ext cx="3849489" cy="505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Die </a:t>
            </a:r>
            <a:r>
              <a:rPr lang="en-US" sz="2800" dirty="0" err="1" smtClean="0"/>
              <a:t>Stadt</a:t>
            </a:r>
            <a:r>
              <a:rPr lang="en-US" sz="2800" dirty="0" smtClean="0"/>
              <a:t> </a:t>
            </a:r>
            <a:r>
              <a:rPr lang="en-US" sz="2800" dirty="0" err="1" smtClean="0"/>
              <a:t>Poschechonje</a:t>
            </a:r>
            <a:r>
              <a:rPr lang="en-US" sz="2800" dirty="0" smtClean="0"/>
              <a:t> </a:t>
            </a:r>
            <a:r>
              <a:rPr lang="en-US" sz="2800" dirty="0" err="1" smtClean="0"/>
              <a:t>wurde</a:t>
            </a:r>
            <a:r>
              <a:rPr lang="en-US" sz="2800" dirty="0" smtClean="0"/>
              <a:t>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Jahre</a:t>
            </a:r>
            <a:r>
              <a:rPr lang="en-US" sz="2800" dirty="0" smtClean="0"/>
              <a:t> 1777 </a:t>
            </a:r>
            <a:r>
              <a:rPr lang="en-US" sz="2800" dirty="0" err="1" smtClean="0"/>
              <a:t>gegrundet</a:t>
            </a:r>
            <a:endParaRPr lang="ru-RU" sz="2800" dirty="0"/>
          </a:p>
        </p:txBody>
      </p:sp>
      <p:pic>
        <p:nvPicPr>
          <p:cNvPr id="10242" name="Picture 2" descr="E:\Пошехонье\пошехонье\x_e4975f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193599"/>
            <a:ext cx="5111750" cy="3537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3568" y="1412776"/>
            <a:ext cx="2743200" cy="49320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</a:t>
            </a:r>
            <a:r>
              <a:rPr lang="en-US" sz="2800" dirty="0" err="1" smtClean="0"/>
              <a:t>der</a:t>
            </a:r>
            <a:r>
              <a:rPr lang="en-US" sz="2800" dirty="0" smtClean="0"/>
              <a:t>  </a:t>
            </a:r>
            <a:r>
              <a:rPr lang="en-US" sz="2800" dirty="0" err="1" smtClean="0"/>
              <a:t>letzten</a:t>
            </a:r>
            <a:r>
              <a:rPr lang="en-US" sz="2800" dirty="0" smtClean="0"/>
              <a:t> </a:t>
            </a:r>
            <a:r>
              <a:rPr lang="en-US" sz="2800" dirty="0" err="1" smtClean="0"/>
              <a:t>Jahren</a:t>
            </a:r>
            <a:r>
              <a:rPr lang="en-US" sz="2800" dirty="0" smtClean="0"/>
              <a:t>  </a:t>
            </a:r>
            <a:r>
              <a:rPr lang="en-US" sz="2800" dirty="0" err="1" smtClean="0"/>
              <a:t>wird</a:t>
            </a:r>
            <a:r>
              <a:rPr lang="en-US" sz="2800" dirty="0" smtClean="0"/>
              <a:t> die </a:t>
            </a:r>
            <a:r>
              <a:rPr lang="en-US" sz="2800" dirty="0" err="1" smtClean="0"/>
              <a:t>Stadt</a:t>
            </a:r>
            <a:r>
              <a:rPr lang="en-US" sz="2800" dirty="0" smtClean="0"/>
              <a:t>  von den </a:t>
            </a:r>
            <a:r>
              <a:rPr lang="en-US" sz="2800" dirty="0" err="1" smtClean="0"/>
              <a:t>Touristen</a:t>
            </a:r>
            <a:r>
              <a:rPr lang="en-US" sz="2800" dirty="0" smtClean="0"/>
              <a:t>  </a:t>
            </a:r>
            <a:r>
              <a:rPr lang="en-US" sz="2800" dirty="0" err="1" smtClean="0"/>
              <a:t>sehr</a:t>
            </a:r>
            <a:r>
              <a:rPr lang="en-US" sz="2800" dirty="0" smtClean="0"/>
              <a:t> </a:t>
            </a:r>
            <a:r>
              <a:rPr lang="en-US" sz="2800" dirty="0" err="1" smtClean="0"/>
              <a:t>besucht</a:t>
            </a:r>
            <a:endParaRPr lang="ru-RU" sz="2800" dirty="0"/>
          </a:p>
        </p:txBody>
      </p:sp>
      <p:pic>
        <p:nvPicPr>
          <p:cNvPr id="5122" name="Picture 2" descr="E:\Пошехонье\пошехонье\ПЕРТО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12776"/>
            <a:ext cx="583264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556792"/>
            <a:ext cx="3672408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Die </a:t>
            </a:r>
            <a:r>
              <a:rPr lang="en-US" sz="2800" dirty="0" err="1" smtClean="0"/>
              <a:t>Stadt</a:t>
            </a:r>
            <a:r>
              <a:rPr lang="en-US" sz="2800" dirty="0" smtClean="0"/>
              <a:t> </a:t>
            </a:r>
            <a:r>
              <a:rPr lang="en-US" sz="2800" dirty="0" err="1" smtClean="0"/>
              <a:t>Poschechonje</a:t>
            </a:r>
            <a:r>
              <a:rPr lang="en-US" sz="2800" dirty="0" smtClean="0"/>
              <a:t> </a:t>
            </a:r>
            <a:r>
              <a:rPr lang="en-US" sz="2800" dirty="0" err="1" smtClean="0"/>
              <a:t>wird</a:t>
            </a:r>
            <a:r>
              <a:rPr lang="en-US" sz="2800" dirty="0" smtClean="0"/>
              <a:t>  </a:t>
            </a:r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Touristenzentrum</a:t>
            </a:r>
            <a:endParaRPr lang="ru-RU" sz="2800" dirty="0"/>
          </a:p>
        </p:txBody>
      </p:sp>
      <p:pic>
        <p:nvPicPr>
          <p:cNvPr id="11266" name="Picture 2" descr="E:\Пошехонье\пошехонье\IMG_17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39952" y="1628800"/>
            <a:ext cx="460769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Пошехонье\пошехонье\x_f561cb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52928" cy="56886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2832" y="3244334"/>
            <a:ext cx="2578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Stadt</a:t>
            </a:r>
            <a:r>
              <a:rPr lang="en-US" dirty="0" smtClean="0"/>
              <a:t> </a:t>
            </a:r>
            <a:r>
              <a:rPr lang="en-US" dirty="0" err="1" smtClean="0"/>
              <a:t>Poschechonje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26876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Die </a:t>
            </a:r>
            <a:r>
              <a:rPr lang="en-US" sz="2800" dirty="0" err="1" smtClean="0"/>
              <a:t>Stadt</a:t>
            </a:r>
            <a:r>
              <a:rPr lang="en-US" sz="2800" dirty="0" smtClean="0"/>
              <a:t> </a:t>
            </a:r>
            <a:r>
              <a:rPr lang="en-US" sz="2800" dirty="0" err="1" smtClean="0"/>
              <a:t>Poschechonje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sehr</a:t>
            </a:r>
            <a:r>
              <a:rPr lang="en-US" sz="2800" dirty="0" smtClean="0"/>
              <a:t>  </a:t>
            </a:r>
            <a:r>
              <a:rPr lang="en-US" sz="2800" dirty="0" err="1" smtClean="0"/>
              <a:t>attraktiv</a:t>
            </a:r>
            <a:r>
              <a:rPr lang="en-US" sz="2800" dirty="0" smtClean="0"/>
              <a:t> </a:t>
            </a:r>
            <a:r>
              <a:rPr lang="en-US" sz="2800" dirty="0" smtClean="0"/>
              <a:t>und hat </a:t>
            </a:r>
            <a:r>
              <a:rPr lang="en-US" sz="2800" dirty="0" err="1" smtClean="0"/>
              <a:t>gute</a:t>
            </a:r>
            <a:r>
              <a:rPr lang="en-US" sz="2800" dirty="0" smtClean="0"/>
              <a:t> </a:t>
            </a:r>
            <a:r>
              <a:rPr lang="en-US" sz="2800" dirty="0" err="1" smtClean="0"/>
              <a:t>Entwicklungsperspektive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979224" cy="3096344"/>
          </a:xfrm>
        </p:spPr>
        <p:txBody>
          <a:bodyPr/>
          <a:lstStyle/>
          <a:p>
            <a:pPr algn="ctr"/>
            <a:r>
              <a:rPr lang="en-US" dirty="0" err="1" smtClean="0"/>
              <a:t>Danke</a:t>
            </a:r>
            <a:r>
              <a:rPr lang="en-US" smtClean="0"/>
              <a:t>  </a:t>
            </a:r>
            <a:r>
              <a:rPr lang="en-US" dirty="0" smtClean="0"/>
              <a:t>fur die </a:t>
            </a:r>
            <a:r>
              <a:rPr lang="en-US" dirty="0" err="1" smtClean="0"/>
              <a:t>Aufmerksamkeit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Die </a:t>
            </a:r>
            <a:r>
              <a:rPr lang="en-US" sz="2800" dirty="0" err="1" smtClean="0"/>
              <a:t>Stadt</a:t>
            </a:r>
            <a:r>
              <a:rPr lang="en-US" sz="2800" dirty="0" smtClean="0"/>
              <a:t> </a:t>
            </a:r>
            <a:r>
              <a:rPr lang="en-US" sz="2800" dirty="0" err="1" smtClean="0"/>
              <a:t>Poschechonje</a:t>
            </a:r>
            <a:r>
              <a:rPr lang="en-US" sz="2800" dirty="0" smtClean="0"/>
              <a:t> </a:t>
            </a:r>
            <a:r>
              <a:rPr lang="en-US" sz="2800" dirty="0" err="1" smtClean="0"/>
              <a:t>nennt</a:t>
            </a:r>
            <a:r>
              <a:rPr lang="en-US" sz="2800" dirty="0" smtClean="0"/>
              <a:t> man “ die </a:t>
            </a:r>
            <a:r>
              <a:rPr lang="en-US" sz="2800" dirty="0" err="1" smtClean="0"/>
              <a:t>Stadt</a:t>
            </a:r>
            <a:r>
              <a:rPr lang="en-US" sz="2800" dirty="0" smtClean="0"/>
              <a:t> </a:t>
            </a: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funften</a:t>
            </a:r>
            <a:r>
              <a:rPr lang="en-US" sz="2800" dirty="0" smtClean="0"/>
              <a:t> </a:t>
            </a:r>
            <a:r>
              <a:rPr lang="en-US" sz="2800" dirty="0" err="1" smtClean="0"/>
              <a:t>Flusse</a:t>
            </a:r>
            <a:r>
              <a:rPr lang="en-US" sz="2800" dirty="0" smtClean="0"/>
              <a:t> und </a:t>
            </a:r>
            <a:r>
              <a:rPr lang="en-US" sz="2800" dirty="0" err="1" smtClean="0"/>
              <a:t>siebten</a:t>
            </a:r>
            <a:r>
              <a:rPr lang="en-US" sz="2800" dirty="0" smtClean="0"/>
              <a:t> </a:t>
            </a:r>
            <a:r>
              <a:rPr lang="en-US" sz="2800" dirty="0" err="1" smtClean="0"/>
              <a:t>Brucken</a:t>
            </a:r>
            <a:r>
              <a:rPr lang="en-US" sz="2800" dirty="0" smtClean="0"/>
              <a:t>”</a:t>
            </a:r>
            <a:endParaRPr lang="ru-RU" sz="2800" dirty="0"/>
          </a:p>
        </p:txBody>
      </p:sp>
      <p:pic>
        <p:nvPicPr>
          <p:cNvPr id="5122" name="Picture 2" descr="E:\Пошехонье\z_666a7f5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045493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Manchmal</a:t>
            </a:r>
            <a:r>
              <a:rPr lang="en-US" sz="2800" dirty="0" smtClean="0"/>
              <a:t> </a:t>
            </a:r>
            <a:r>
              <a:rPr lang="en-US" sz="2800" dirty="0" err="1" smtClean="0"/>
              <a:t>nennt</a:t>
            </a:r>
            <a:r>
              <a:rPr lang="en-US" sz="2800" dirty="0" smtClean="0"/>
              <a:t> man  die </a:t>
            </a:r>
            <a:r>
              <a:rPr lang="en-US" sz="2800" dirty="0" err="1" smtClean="0"/>
              <a:t>Stadt</a:t>
            </a:r>
            <a:r>
              <a:rPr lang="en-US" sz="2800" dirty="0" smtClean="0"/>
              <a:t> “Nord-</a:t>
            </a:r>
            <a:r>
              <a:rPr lang="en-US" sz="2800" dirty="0" err="1" smtClean="0"/>
              <a:t>Venedig</a:t>
            </a:r>
            <a:r>
              <a:rPr lang="en-US" sz="2800" dirty="0" smtClean="0"/>
              <a:t>”</a:t>
            </a:r>
            <a:endParaRPr lang="ru-RU" sz="2800" dirty="0"/>
          </a:p>
        </p:txBody>
      </p:sp>
      <p:pic>
        <p:nvPicPr>
          <p:cNvPr id="6146" name="Picture 2" descr="E:\Пошехонье\3256d427d6c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556792"/>
            <a:ext cx="5111750" cy="4322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676400"/>
            <a:ext cx="2664296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Das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eine</a:t>
            </a:r>
            <a:r>
              <a:rPr lang="en-US" sz="2800" dirty="0" smtClean="0"/>
              <a:t> </a:t>
            </a:r>
            <a:r>
              <a:rPr lang="en-US" sz="2800" dirty="0" err="1" smtClean="0"/>
              <a:t>schone</a:t>
            </a:r>
            <a:r>
              <a:rPr lang="en-US" sz="2800" dirty="0" smtClean="0"/>
              <a:t> und </a:t>
            </a:r>
            <a:r>
              <a:rPr lang="en-US" sz="2800" dirty="0" err="1" smtClean="0"/>
              <a:t>alte</a:t>
            </a:r>
            <a:r>
              <a:rPr lang="en-US" sz="2800" dirty="0" smtClean="0"/>
              <a:t> </a:t>
            </a:r>
            <a:r>
              <a:rPr lang="en-US" sz="2800" dirty="0" err="1" smtClean="0"/>
              <a:t>Stadt</a:t>
            </a:r>
            <a:endParaRPr lang="ru-RU" sz="2800" dirty="0"/>
          </a:p>
        </p:txBody>
      </p:sp>
      <p:pic>
        <p:nvPicPr>
          <p:cNvPr id="12290" name="Picture 2" descr="E:\Пошехонье\пошехонье\x_14664a0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15816" y="1340768"/>
            <a:ext cx="5770984" cy="496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1628800"/>
            <a:ext cx="3031232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</a:t>
            </a: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Stadt</a:t>
            </a:r>
            <a:r>
              <a:rPr lang="en-US" sz="2800" dirty="0" smtClean="0"/>
              <a:t> </a:t>
            </a:r>
            <a:r>
              <a:rPr lang="en-US" sz="2800" dirty="0" err="1" smtClean="0"/>
              <a:t>gibt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viele</a:t>
            </a:r>
            <a:r>
              <a:rPr lang="en-US" sz="2800" dirty="0" smtClean="0"/>
              <a:t> </a:t>
            </a:r>
            <a:r>
              <a:rPr lang="en-US" sz="2800" dirty="0" err="1" smtClean="0"/>
              <a:t>alte</a:t>
            </a:r>
            <a:r>
              <a:rPr lang="en-US" sz="2800" dirty="0" smtClean="0"/>
              <a:t> </a:t>
            </a:r>
            <a:r>
              <a:rPr lang="en-US" sz="2800" dirty="0" err="1" smtClean="0"/>
              <a:t>Gebaude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16550" y="3600450"/>
            <a:ext cx="14287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Пошехонье\b92e28146e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340768"/>
            <a:ext cx="518457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3568" y="1700808"/>
            <a:ext cx="2743200" cy="4572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Einige</a:t>
            </a:r>
            <a:r>
              <a:rPr lang="en-US" sz="2800" dirty="0" smtClean="0"/>
              <a:t>  </a:t>
            </a:r>
            <a:r>
              <a:rPr lang="en-US" sz="2800" dirty="0" err="1" smtClean="0"/>
              <a:t>sind</a:t>
            </a:r>
            <a:r>
              <a:rPr lang="en-US" sz="2800" dirty="0" smtClean="0"/>
              <a:t> </a:t>
            </a:r>
            <a:r>
              <a:rPr lang="en-US" sz="2800" dirty="0" err="1" smtClean="0"/>
              <a:t>heute</a:t>
            </a:r>
            <a:r>
              <a:rPr lang="en-US" sz="2800" dirty="0" smtClean="0"/>
              <a:t> </a:t>
            </a:r>
            <a:r>
              <a:rPr lang="en-US" sz="2800" dirty="0" err="1" smtClean="0"/>
              <a:t>restauriert</a:t>
            </a:r>
            <a:endParaRPr lang="ru-RU" sz="2800" dirty="0"/>
          </a:p>
        </p:txBody>
      </p:sp>
      <p:pic>
        <p:nvPicPr>
          <p:cNvPr id="1027" name="Picture 3" descr="E:\Пошехонье\6b6266a333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84784"/>
            <a:ext cx="532859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55576" y="1700808"/>
            <a:ext cx="2592288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</a:t>
            </a: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Stadt</a:t>
            </a:r>
            <a:r>
              <a:rPr lang="en-US" sz="2800" dirty="0" smtClean="0"/>
              <a:t> </a:t>
            </a:r>
            <a:r>
              <a:rPr lang="en-US" sz="2800" dirty="0" err="1" smtClean="0"/>
              <a:t>gibt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auch</a:t>
            </a:r>
            <a:r>
              <a:rPr lang="en-US" sz="2800" dirty="0" smtClean="0"/>
              <a:t> </a:t>
            </a:r>
            <a:r>
              <a:rPr lang="en-US" sz="2800" dirty="0" err="1" smtClean="0"/>
              <a:t>alte</a:t>
            </a:r>
            <a:r>
              <a:rPr lang="en-US" sz="2800" dirty="0" smtClean="0"/>
              <a:t> Hauser</a:t>
            </a:r>
            <a:endParaRPr lang="ru-RU" sz="2800" dirty="0"/>
          </a:p>
        </p:txBody>
      </p:sp>
      <p:pic>
        <p:nvPicPr>
          <p:cNvPr id="7170" name="Picture 2" descr="E:\Пошехонье\0fb2505613e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75856" y="1700808"/>
            <a:ext cx="540060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Sie</a:t>
            </a:r>
            <a:r>
              <a:rPr lang="en-US" sz="2800" dirty="0" smtClean="0"/>
              <a:t> </a:t>
            </a:r>
            <a:r>
              <a:rPr lang="en-US" sz="2800" dirty="0" err="1" smtClean="0"/>
              <a:t>widerspiegeln</a:t>
            </a:r>
            <a:r>
              <a:rPr lang="en-US" sz="2800" dirty="0" smtClean="0"/>
              <a:t> die Geschichte </a:t>
            </a: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Stadt</a:t>
            </a:r>
            <a:endParaRPr lang="ru-RU" sz="2800" dirty="0"/>
          </a:p>
        </p:txBody>
      </p:sp>
      <p:pic>
        <p:nvPicPr>
          <p:cNvPr id="13314" name="Picture 2" descr="E:\Пошехонье\210955d29ec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2843808" cy="3705275"/>
          </a:xfrm>
          <a:prstGeom prst="rect">
            <a:avLst/>
          </a:prstGeom>
          <a:noFill/>
        </p:spPr>
      </p:pic>
      <p:pic>
        <p:nvPicPr>
          <p:cNvPr id="13315" name="Picture 3" descr="E:\Пошехонье\546b66f02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933056"/>
            <a:ext cx="2843808" cy="2592288"/>
          </a:xfrm>
          <a:prstGeom prst="rect">
            <a:avLst/>
          </a:prstGeom>
          <a:noFill/>
        </p:spPr>
      </p:pic>
      <p:pic>
        <p:nvPicPr>
          <p:cNvPr id="1027" name="Picture 3" descr="E:\Пошехонье\5da4543595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924944"/>
            <a:ext cx="305983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182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Die Stadt  Poschechonje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Danke  fur die Aufmerksamkeit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63</cp:revision>
  <dcterms:created xsi:type="dcterms:W3CDTF">2011-05-15T15:21:45Z</dcterms:created>
  <dcterms:modified xsi:type="dcterms:W3CDTF">2011-05-18T19:40:38Z</dcterms:modified>
</cp:coreProperties>
</file>