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436ADE-0043-4EE5-A93C-94780D4767AA}" type="datetimeFigureOut">
              <a:rPr lang="ru-RU" smtClean="0"/>
              <a:pPr/>
              <a:t>03.01.2011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429D7F-D1E5-43FE-A204-A7504BE4C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143932" cy="1153656"/>
          </a:xfrm>
        </p:spPr>
        <p:txBody>
          <a:bodyPr/>
          <a:lstStyle/>
          <a:p>
            <a:r>
              <a:rPr lang="ru-RU" dirty="0" smtClean="0"/>
              <a:t>Неделя немецкого языка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1.Какая из башен находится во Франции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1.Пизанская</a:t>
            </a:r>
          </a:p>
          <a:p>
            <a:pPr>
              <a:buNone/>
            </a:pPr>
            <a:r>
              <a:rPr lang="ru-RU" dirty="0" smtClean="0"/>
              <a:t>2.Эйфелева</a:t>
            </a:r>
          </a:p>
          <a:p>
            <a:pPr>
              <a:buNone/>
            </a:pPr>
            <a:r>
              <a:rPr lang="ru-RU" dirty="0" smtClean="0"/>
              <a:t>3.Спасская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User\Мои документы\Павел Александрович\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2357959" cy="1768469"/>
          </a:xfrm>
          <a:prstGeom prst="rect">
            <a:avLst/>
          </a:prstGeom>
          <a:noFill/>
        </p:spPr>
      </p:pic>
      <p:pic>
        <p:nvPicPr>
          <p:cNvPr id="6" name="Picture 3" descr="C:\Documents and Settings\User\Мои документы\Павел Александрович\0_2bec5_8c1b56de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2381240" cy="1785930"/>
          </a:xfrm>
          <a:prstGeom prst="rect">
            <a:avLst/>
          </a:prstGeom>
          <a:noFill/>
        </p:spPr>
      </p:pic>
      <p:pic>
        <p:nvPicPr>
          <p:cNvPr id="7" name="Picture 4" descr="C:\Documents and Settings\User\Мои документы\Павел Александрович\pic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643314"/>
            <a:ext cx="2571738" cy="1928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2.Какая из башен имеет функцию главных часов страны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1.Пизанская</a:t>
            </a:r>
          </a:p>
          <a:p>
            <a:pPr>
              <a:buNone/>
            </a:pPr>
            <a:r>
              <a:rPr lang="ru-RU" dirty="0" smtClean="0"/>
              <a:t>2.Эйфелева</a:t>
            </a:r>
          </a:p>
          <a:p>
            <a:pPr>
              <a:buNone/>
            </a:pPr>
            <a:r>
              <a:rPr lang="ru-RU" dirty="0" smtClean="0"/>
              <a:t>3.Спасская</a:t>
            </a:r>
            <a:endParaRPr lang="ru-RU" dirty="0"/>
          </a:p>
        </p:txBody>
      </p:sp>
      <p:pic>
        <p:nvPicPr>
          <p:cNvPr id="8" name="Picture 3" descr="C:\Documents and Settings\User\Мои документы\Павел Александрович\0_2bec5_8c1b56d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00200"/>
            <a:ext cx="2088614" cy="1566461"/>
          </a:xfrm>
          <a:prstGeom prst="rect">
            <a:avLst/>
          </a:prstGeom>
          <a:noFill/>
        </p:spPr>
      </p:pic>
      <p:pic>
        <p:nvPicPr>
          <p:cNvPr id="9" name="Picture 4" descr="C:\Documents and Settings\User\Мои документы\Павел Александрович\pic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2571738" cy="1928804"/>
          </a:xfrm>
          <a:prstGeom prst="rect">
            <a:avLst/>
          </a:prstGeom>
          <a:noFill/>
        </p:spPr>
      </p:pic>
      <p:pic>
        <p:nvPicPr>
          <p:cNvPr id="10" name="Picture 2" descr="C:\Documents and Settings\User\Мои документы\Павел Александрович\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857628"/>
            <a:ext cx="2357959" cy="176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главная башня Англии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1.Биг Маг</a:t>
            </a:r>
          </a:p>
          <a:p>
            <a:pPr>
              <a:buNone/>
            </a:pPr>
            <a:r>
              <a:rPr lang="ru-RU" dirty="0" smtClean="0"/>
              <a:t>2.Биг Бен</a:t>
            </a:r>
          </a:p>
          <a:p>
            <a:pPr>
              <a:buNone/>
            </a:pPr>
            <a:r>
              <a:rPr lang="ru-RU" dirty="0" smtClean="0"/>
              <a:t>3.Биг Ланг </a:t>
            </a:r>
            <a:endParaRPr lang="ru-RU" dirty="0"/>
          </a:p>
        </p:txBody>
      </p:sp>
      <p:pic>
        <p:nvPicPr>
          <p:cNvPr id="10" name="Picture 2" descr="C:\Documents and Settings\User\Мои документы\Павел Александрович\big-mac-extra-value-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2000264" cy="1752847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Павел Александрович\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2809868" cy="2107401"/>
          </a:xfrm>
          <a:prstGeom prst="rect">
            <a:avLst/>
          </a:prstGeom>
          <a:noFill/>
        </p:spPr>
      </p:pic>
      <p:pic>
        <p:nvPicPr>
          <p:cNvPr id="13" name="Picture 3" descr="C:\Documents and Settings\User\Мои документы\Павел Александрович\london-big-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671714" cy="200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городе находится главная башня Англии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1.Лондон</a:t>
            </a:r>
          </a:p>
          <a:p>
            <a:pPr>
              <a:buNone/>
            </a:pPr>
            <a:r>
              <a:rPr lang="ru-RU" dirty="0" smtClean="0"/>
              <a:t>2.Манчестер</a:t>
            </a:r>
          </a:p>
          <a:p>
            <a:pPr>
              <a:buNone/>
            </a:pPr>
            <a:r>
              <a:rPr lang="ru-RU" dirty="0" smtClean="0"/>
              <a:t>3.Ливерпуль</a:t>
            </a:r>
            <a:endParaRPr lang="ru-RU" dirty="0"/>
          </a:p>
        </p:txBody>
      </p:sp>
      <p:pic>
        <p:nvPicPr>
          <p:cNvPr id="10" name="Picture 2" descr="C:\Documents and Settings\User\Мои документы\Павел Александрович\800px-Liverpool_Pier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2819403" cy="2114552"/>
          </a:xfrm>
          <a:prstGeom prst="rect">
            <a:avLst/>
          </a:prstGeom>
          <a:noFill/>
        </p:spPr>
      </p:pic>
      <p:pic>
        <p:nvPicPr>
          <p:cNvPr id="11" name="Picture 3" descr="C:\Documents and Settings\User\Мои документы\Павел Александрович\ManchesterCo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365970" cy="2247903"/>
          </a:xfrm>
          <a:prstGeom prst="rect">
            <a:avLst/>
          </a:prstGeom>
          <a:noFill/>
        </p:spPr>
      </p:pic>
      <p:pic>
        <p:nvPicPr>
          <p:cNvPr id="12" name="Picture 4" descr="C:\Documents and Settings\User\Мои документы\Павел Александрович\timetravel2701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143380"/>
            <a:ext cx="278608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какой группе языков относится</a:t>
            </a:r>
            <a:br>
              <a:rPr lang="ru-RU" dirty="0" smtClean="0"/>
            </a:br>
            <a:r>
              <a:rPr lang="ru-RU" dirty="0" smtClean="0"/>
              <a:t>немецкий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1.Славянский </a:t>
            </a:r>
          </a:p>
          <a:p>
            <a:pPr>
              <a:buNone/>
            </a:pPr>
            <a:r>
              <a:rPr lang="ru-RU" dirty="0" smtClean="0"/>
              <a:t>2.Романский</a:t>
            </a:r>
          </a:p>
          <a:p>
            <a:pPr>
              <a:buNone/>
            </a:pPr>
            <a:r>
              <a:rPr lang="ru-RU" dirty="0" smtClean="0"/>
              <a:t>3.Германской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28713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00504"/>
            <a:ext cx="2150238" cy="23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14818"/>
            <a:ext cx="2630567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Мои документы\Павел Александрович\800px-Liverpool_Pier_He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905" y="1600201"/>
            <a:ext cx="2819403" cy="2114552"/>
          </a:xfrm>
          <a:prstGeom prst="rect">
            <a:avLst/>
          </a:prstGeom>
          <a:noFill/>
        </p:spPr>
      </p:pic>
      <p:pic>
        <p:nvPicPr>
          <p:cNvPr id="9219" name="Picture 3" descr="C:\Documents and Settings\User\Мои документы\Павел Александрович\ManchesterCo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180" y="1609725"/>
            <a:ext cx="3365970" cy="2247903"/>
          </a:xfrm>
          <a:prstGeom prst="rect">
            <a:avLst/>
          </a:prstGeom>
          <a:noFill/>
        </p:spPr>
      </p:pic>
      <p:pic>
        <p:nvPicPr>
          <p:cNvPr id="9220" name="Picture 4" descr="C:\Documents and Settings\User\Мои документы\Павел Александрович\timetravel2701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482" y="3143248"/>
            <a:ext cx="224055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Вавилонская башня</a:t>
            </a:r>
            <a:endParaRPr lang="ru-RU" dirty="0"/>
          </a:p>
        </p:txBody>
      </p:sp>
      <p:pic>
        <p:nvPicPr>
          <p:cNvPr id="1026" name="Picture 2" descr="C:\Documents and Settings\User\Мои документы\Павел Александрович\795px-Brueghel-tower-of-ba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283546" cy="398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Индоевропейские  языки произошли на территории России 5000 лет назад </a:t>
            </a:r>
            <a:endParaRPr lang="ru-RU" sz="1800" dirty="0"/>
          </a:p>
        </p:txBody>
      </p:sp>
      <p:pic>
        <p:nvPicPr>
          <p:cNvPr id="2050" name="Picture 2" descr="C:\Documents and Settings\User\Мои документы\Павел Александрович\rus_4_5M_AC_web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41900"/>
            <a:ext cx="7239000" cy="458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мира</a:t>
            </a:r>
            <a:endParaRPr lang="ru-RU" dirty="0"/>
          </a:p>
        </p:txBody>
      </p:sp>
      <p:pic>
        <p:nvPicPr>
          <p:cNvPr id="3074" name="Picture 2" descr="C:\Documents and Settings\User\Мои документы\Павел Александрович\map_wor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55332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Павел Александрович\233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021644" cy="582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 ветви дерева </a:t>
            </a:r>
            <a:r>
              <a:rPr lang="ru-RU" dirty="0" err="1" smtClean="0"/>
              <a:t>французСко-романский</a:t>
            </a:r>
            <a:r>
              <a:rPr lang="ru-RU" dirty="0" smtClean="0"/>
              <a:t> язык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03284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 ветви английско-германских </a:t>
            </a:r>
            <a:br>
              <a:rPr lang="ru-RU" dirty="0" smtClean="0"/>
            </a:br>
            <a:r>
              <a:rPr lang="ru-RU" dirty="0" smtClean="0"/>
              <a:t>языков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43050"/>
            <a:ext cx="669674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 ветви дерева </a:t>
            </a:r>
            <a:r>
              <a:rPr lang="ru-RU" dirty="0" err="1" smtClean="0"/>
              <a:t>славянско</a:t>
            </a:r>
            <a:r>
              <a:rPr lang="ru-RU" dirty="0" smtClean="0"/>
              <a:t> русских языков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788436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928826"/>
          </a:xfrm>
        </p:spPr>
        <p:txBody>
          <a:bodyPr>
            <a:normAutofit/>
          </a:bodyPr>
          <a:lstStyle/>
          <a:p>
            <a:r>
              <a:rPr lang="ru-RU" sz="8800" dirty="0"/>
              <a:t>В</a:t>
            </a:r>
            <a:r>
              <a:rPr lang="ru-RU" sz="8800" dirty="0" smtClean="0"/>
              <a:t>икторина</a:t>
            </a:r>
            <a:endParaRPr lang="ru-RU" sz="8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80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Неделя немецкого языка</vt:lpstr>
      <vt:lpstr>Вавилонская башня</vt:lpstr>
      <vt:lpstr>Индоевропейские  языки произошли на территории России 5000 лет назад </vt:lpstr>
      <vt:lpstr>Карта мира</vt:lpstr>
      <vt:lpstr>Слайд 5</vt:lpstr>
      <vt:lpstr>Отдел ветви дерева французСко-романский язык</vt:lpstr>
      <vt:lpstr>Отдел ветви английско-германских  языков </vt:lpstr>
      <vt:lpstr>Отдел ветви дерева славянско русских языков</vt:lpstr>
      <vt:lpstr>Викторина</vt:lpstr>
      <vt:lpstr>1.Какая из башен находится во Франции</vt:lpstr>
      <vt:lpstr>2.Какая из башен имеет функцию главных часов страны</vt:lpstr>
      <vt:lpstr>Как называется главная башня Англии</vt:lpstr>
      <vt:lpstr>В каком городе находится главная башня Англии</vt:lpstr>
      <vt:lpstr>К какой группе языков относится немецкий язык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катя</cp:lastModifiedBy>
  <cp:revision>13</cp:revision>
  <dcterms:created xsi:type="dcterms:W3CDTF">2010-11-13T13:30:43Z</dcterms:created>
  <dcterms:modified xsi:type="dcterms:W3CDTF">2011-01-03T13:18:48Z</dcterms:modified>
</cp:coreProperties>
</file>