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92869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Лаборатория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учебных достижений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858180" cy="435771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Некоторые приемы работы с текстом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Алексеева Н.В.,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Погорельская Е.М.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Упражнения,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влияющие на мотивацию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«Прямоугольник»: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в прямоугольнике записываем  понятие, подбираем все слова, связанные с этим понятием.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500570"/>
            <a:ext cx="52149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ТЕКСТ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Приемы работы с текстом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Чтение в кружок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Шпаргалка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Кластер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 пропущенных слов («Проталинки»)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Шпаргалка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496204" cy="52595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работы: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чтение текста полностью;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абзацное членение текста;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графическое оформление текста с помощью рисунков, условных обозначений и схем;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воспроизведение текста с помощью рисунков, условных обозначений и схем.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Приемы работы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Инсерт</a:t>
            </a:r>
            <a:endParaRPr lang="ru-RU" sz="3600" dirty="0" smtClean="0"/>
          </a:p>
          <a:p>
            <a:r>
              <a:rPr lang="ru-RU" sz="3600" dirty="0" smtClean="0"/>
              <a:t>Зигзаг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работы: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чтение текста полностью;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маркировка текста с помощью условных обозначений;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повторное чтение текста;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оформление таблицы;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обсуждение собранной информации.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таблица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71472" y="1714488"/>
          <a:ext cx="7467600" cy="4877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22145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V</a:t>
                      </a:r>
                      <a:r>
                        <a:rPr lang="ru-RU" sz="2000" dirty="0" smtClean="0"/>
                        <a:t>»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baseline="0" dirty="0" smtClean="0"/>
                        <a:t> на полях, если то, что вы читаете, соответствует тому, что вы знаете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«+»- на полях, если то, что вы читаете, является для вас новым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«-»- на полях. Если то, </a:t>
                      </a:r>
                      <a:r>
                        <a:rPr lang="ru-RU" sz="2000" dirty="0" err="1" smtClean="0"/>
                        <a:t>чтовы</a:t>
                      </a:r>
                      <a:r>
                        <a:rPr lang="ru-RU" sz="2000" dirty="0" smtClean="0"/>
                        <a:t> читаете, противоречит тому, что</a:t>
                      </a:r>
                      <a:r>
                        <a:rPr lang="ru-RU" sz="2000" baseline="0" dirty="0" smtClean="0"/>
                        <a:t> вы уже знали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«?»- на полях, если </a:t>
                      </a:r>
                      <a:r>
                        <a:rPr lang="ru-RU" sz="2000" dirty="0" err="1" smtClean="0"/>
                        <a:t>то,что</a:t>
                      </a:r>
                      <a:r>
                        <a:rPr lang="ru-RU" sz="2000" dirty="0" smtClean="0"/>
                        <a:t> вы читаете, непонятно, или же хотели получить более подробные сведения по данному вопросу</a:t>
                      </a:r>
                      <a:endParaRPr lang="ru-RU" sz="2000" dirty="0"/>
                    </a:p>
                  </a:txBody>
                  <a:tcPr/>
                </a:tc>
              </a:tr>
              <a:tr h="8234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194</Words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Лаборатория  учебных достижений</vt:lpstr>
      <vt:lpstr>Упражнения,  влияющие на мотивацию</vt:lpstr>
      <vt:lpstr>Приемы работы с текстом</vt:lpstr>
      <vt:lpstr>Шпаргалка </vt:lpstr>
      <vt:lpstr>Приемы работы с текстом</vt:lpstr>
      <vt:lpstr>Инсерт </vt:lpstr>
      <vt:lpstr>таблица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Лаборатория  учебных достижений</dc:title>
  <dc:creator>Екатерина</dc:creator>
  <cp:lastModifiedBy>Екатерина</cp:lastModifiedBy>
  <cp:revision>13</cp:revision>
  <dcterms:created xsi:type="dcterms:W3CDTF">2018-10-20T19:14:51Z</dcterms:created>
  <dcterms:modified xsi:type="dcterms:W3CDTF">2018-10-22T18:46:05Z</dcterms:modified>
</cp:coreProperties>
</file>