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0" r:id="rId11"/>
    <p:sldId id="267" r:id="rId12"/>
    <p:sldId id="269" r:id="rId13"/>
    <p:sldId id="268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85932" autoAdjust="0"/>
  </p:normalViewPr>
  <p:slideViewPr>
    <p:cSldViewPr>
      <p:cViewPr>
        <p:scale>
          <a:sx n="70" d="100"/>
          <a:sy n="70" d="100"/>
        </p:scale>
        <p:origin x="-93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9;&#1072;&#1084;&#1086;&#1091;&#1087;&#1088;&#1072;&#1074;&#1083;&#1077;&#1085;&#1080;&#1077;%20&#1074;%20&#1096;&#1082;&#1086;&#1083;&#1077;\&#1052;&#1072;&#1088;&#1080;&#1103;%20&#1050;&#1086;&#1078;&#1077;&#1074;&#1085;&#1080;&#1082;&#1086;&#1074;&#1072;%20&#1080;%20&#1042;&#1080;&#1090;&#1072;&#1083;&#1080;&#1081;%20&#1043;&#1086;&#1075;&#1091;&#1085;&#1089;&#1082;&#1080;&#1081;%20-%20&#1050;&#1090;&#1086;,%20&#1077;&#1089;&#1083;&#1080;%20&#1085;&#1077;%20&#1084;&#1099;%20(&#1084;&#1080;&#1085;&#1091;&#1089;)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file:///F:\&#1089;&#1072;&#1084;&#1086;&#1091;&#1087;&#1088;&#1072;&#1074;&#1083;&#1077;&#1085;&#1080;&#1077;%20&#1074;%20&#1096;&#1082;&#1086;&#1083;&#1077;\&#1052;&#1072;&#1088;&#1080;&#1103;%20&#1050;&#1086;&#1078;&#1077;&#1074;&#1085;&#1080;&#1082;&#1086;&#1074;&#1072;%20&#1080;%20&#1042;&#1080;&#1090;&#1072;&#1083;&#1080;&#1081;%20&#1043;&#1086;&#1075;&#1091;&#1085;&#1089;&#1082;&#1080;&#1081;%20-%20&#1050;&#1090;&#1086;,%20&#1077;&#1089;&#1083;&#1080;%20&#1085;&#1077;%20&#1084;&#1099;%20(&#1084;&#1080;&#1085;&#1091;&#1089;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6715172" cy="428604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МБОУ СШ №2 г.Пошехонье</a:t>
            </a:r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928934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000100" y="2857496"/>
            <a:ext cx="6400800" cy="17526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Ученическое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самоуправление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Мария Кожевникова и Виталий Гогунский - Кто, если не мы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21507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Министерство  печати и информации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714488"/>
            <a:ext cx="4143404" cy="6429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Министры информации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p.vk.me/c604729/v604729366/5045/lo9pjNLwglw.jpg"/>
          <p:cNvPicPr>
            <a:picLocks noChangeAspect="1" noChangeArrowheads="1"/>
          </p:cNvPicPr>
          <p:nvPr/>
        </p:nvPicPr>
        <p:blipFill>
          <a:blip r:embed="rId2"/>
          <a:srcRect l="11040" r="27053" b="46860"/>
          <a:stretch>
            <a:fillRect/>
          </a:stretch>
        </p:blipFill>
        <p:spPr bwMode="auto">
          <a:xfrm>
            <a:off x="714348" y="2214554"/>
            <a:ext cx="2746345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42926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Кротова Валерия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 класс)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pp.vk.me/c636226/v636226063/91dc/NAfobZ7xV2E.jpg"/>
          <p:cNvPicPr>
            <a:picLocks noChangeAspect="1" noChangeArrowheads="1"/>
          </p:cNvPicPr>
          <p:nvPr/>
        </p:nvPicPr>
        <p:blipFill>
          <a:blip r:embed="rId3"/>
          <a:srcRect l="17647" r="31373" b="21569"/>
          <a:stretch>
            <a:fillRect/>
          </a:stretch>
        </p:blipFill>
        <p:spPr bwMode="auto">
          <a:xfrm>
            <a:off x="4676775" y="2285991"/>
            <a:ext cx="2752745" cy="31762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5007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Воронова Юлия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(8 класс)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что…...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выбора министра образования, дела в школе шли под гору… А как выбрали Козловского Александра – сразу дела пошли в гору!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                                            После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cs.pikabu.ru/images/big_size_comm/2014-02_1/13915356357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2583524" cy="1632787"/>
          </a:xfrm>
          <a:prstGeom prst="rect">
            <a:avLst/>
          </a:prstGeom>
          <a:noFill/>
        </p:spPr>
      </p:pic>
      <p:pic>
        <p:nvPicPr>
          <p:cNvPr id="4100" name="Picture 4" descr="http://caricatura.ru/parad/Palcev/pic/19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2643206" cy="1930112"/>
          </a:xfrm>
          <a:prstGeom prst="rect">
            <a:avLst/>
          </a:prstGeom>
          <a:noFill/>
        </p:spPr>
      </p:pic>
      <p:pic>
        <p:nvPicPr>
          <p:cNvPr id="4102" name="Picture 6" descr="http://www.playcast.ru/uploads/2015/10/05/1534273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347668"/>
            <a:ext cx="1571636" cy="2333998"/>
          </a:xfrm>
          <a:prstGeom prst="rect">
            <a:avLst/>
          </a:prstGeom>
          <a:noFill/>
        </p:spPr>
      </p:pic>
      <p:pic>
        <p:nvPicPr>
          <p:cNvPr id="7" name="Мария Кожевникова и Виталий Гогунский - Кто, если не мы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572528" y="6705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922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что…...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7848600" cy="4144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у Игоря в школе порядок!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tmagazine.ru/uploads/content/%D0%B2%D0%B5%D1%81%D1%8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7" y="642916"/>
            <a:ext cx="1428761" cy="1143009"/>
          </a:xfrm>
          <a:prstGeom prst="rect">
            <a:avLst/>
          </a:prstGeom>
          <a:noFill/>
        </p:spPr>
      </p:pic>
      <p:pic>
        <p:nvPicPr>
          <p:cNvPr id="1028" name="Picture 4" descr="http://smayli.ru/data/smiles/emocii-7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776" y="5857892"/>
            <a:ext cx="5267224" cy="1000108"/>
          </a:xfrm>
          <a:prstGeom prst="rect">
            <a:avLst/>
          </a:prstGeom>
          <a:noFill/>
        </p:spPr>
      </p:pic>
      <p:pic>
        <p:nvPicPr>
          <p:cNvPr id="4" name="Picture 2" descr="C:\Users\User\Desktop\SAM_0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26" y="2357430"/>
            <a:ext cx="6223044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Tm="9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23/photo6014/20373708622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2643206" cy="198240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858180" cy="478634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министров спорта и здоровья в школе было так: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появлением Ксении и Дениса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своем посту, все стало иначе: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что…...</a:t>
            </a:r>
            <a:endParaRPr lang="ru-RU" b="1" dirty="0"/>
          </a:p>
        </p:txBody>
      </p:sp>
      <p:sp>
        <p:nvSpPr>
          <p:cNvPr id="2052" name="AutoShape 4" descr="http://ru.stockfresh.com/thumbs/tigatelu/6874848_%D1%81%D0%BC%D0%B5%D1%88%D0%BD%D1%8B%D0%B5-%D0%BC%D0%B0%D0%BB%D1%8C%D1%87%D0%B8%D0%BA%D0%B0-%D1%81%D0%BF%D0%BE%D1%80%D1%82-%D1%83%D0%BB%D1%8B%D0%B1%D0%BA%D0%B0-%D0%A4%D1%83%D1%82%D0%B1%D0%BE%D0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ru.stockfresh.com/thumbs/tigatelu/6874848_%D1%81%D0%BC%D0%B5%D1%88%D0%BD%D1%8B%D0%B5-%D0%BC%D0%B0%D0%BB%D1%8C%D1%87%D0%B8%D0%BA%D0%B0-%D1%81%D0%BF%D0%BE%D1%80%D1%82-%D1%83%D0%BB%D1%8B%D0%B1%D0%BA%D0%B0-%D0%A4%D1%83%D1%82%D0%B1%D0%BE%D0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ru.stockfresh.com/thumbs/tigatelu/6874848_%D1%81%D0%BC%D0%B5%D1%88%D0%BD%D1%8B%D0%B5-%D0%BC%D0%B0%D0%BB%D1%8C%D1%87%D0%B8%D0%BA%D0%B0-%D1%81%D0%BF%D0%BE%D1%80%D1%82-%D1%83%D0%BB%D1%8B%D0%B1%D0%BA%D0%B0-%D0%A4%D1%83%D1%82%D0%B1%D0%BE%D0%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thumbs.dreamstime.com/z/bambini-e-sport-piccoli-campioni-44761003.jpg"/>
          <p:cNvPicPr>
            <a:picLocks noChangeAspect="1" noChangeArrowheads="1"/>
          </p:cNvPicPr>
          <p:nvPr/>
        </p:nvPicPr>
        <p:blipFill>
          <a:blip r:embed="rId3" cstate="print"/>
          <a:srcRect l="8777" t="3448" r="3451" b="10345"/>
          <a:stretch>
            <a:fillRect/>
          </a:stretch>
        </p:blipFill>
        <p:spPr bwMode="auto">
          <a:xfrm>
            <a:off x="6143636" y="3571876"/>
            <a:ext cx="2743219" cy="2286016"/>
          </a:xfrm>
          <a:prstGeom prst="rect">
            <a:avLst/>
          </a:prstGeom>
          <a:noFill/>
        </p:spPr>
      </p:pic>
      <p:pic>
        <p:nvPicPr>
          <p:cNvPr id="2064" name="Picture 16" descr="http://justclickit.ru/flash/sport/sport%20(587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0"/>
            <a:ext cx="1514475" cy="1714500"/>
          </a:xfrm>
          <a:prstGeom prst="rect">
            <a:avLst/>
          </a:prstGeom>
          <a:noFill/>
        </p:spPr>
      </p:pic>
    </p:spTree>
  </p:cSld>
  <p:clrMapOvr>
    <a:masterClrMapping/>
  </p:clrMapOvr>
  <p:transition advTm="7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что…...</a:t>
            </a:r>
            <a:endParaRPr lang="ru-RU" b="1" dirty="0"/>
          </a:p>
        </p:txBody>
      </p:sp>
      <p:pic>
        <p:nvPicPr>
          <p:cNvPr id="28674" name="Picture 2" descr="http://vamotkrytka.ru/_ph/111/2/583537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1712" y="0"/>
            <a:ext cx="1232288" cy="1643050"/>
          </a:xfrm>
          <a:prstGeom prst="rect">
            <a:avLst/>
          </a:prstGeom>
          <a:noFill/>
        </p:spPr>
      </p:pic>
      <p:pic>
        <p:nvPicPr>
          <p:cNvPr id="28676" name="Picture 4" descr="http://justclickit.ru/flash/child/child%20(839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1647649" cy="2071678"/>
          </a:xfrm>
          <a:prstGeom prst="rect">
            <a:avLst/>
          </a:prstGeom>
          <a:noFill/>
        </p:spPr>
      </p:pic>
      <p:pic>
        <p:nvPicPr>
          <p:cNvPr id="2051" name="Picture 3" descr="C:\Users\User\Desktop\SAM_0762.JPG"/>
          <p:cNvPicPr>
            <a:picLocks noChangeAspect="1" noChangeArrowheads="1"/>
          </p:cNvPicPr>
          <p:nvPr/>
        </p:nvPicPr>
        <p:blipFill>
          <a:blip r:embed="rId4" cstate="print"/>
          <a:srcRect l="16545" t="25211" r="14912"/>
          <a:stretch>
            <a:fillRect/>
          </a:stretch>
        </p:blipFill>
        <p:spPr bwMode="auto">
          <a:xfrm>
            <a:off x="2357422" y="3342464"/>
            <a:ext cx="4214842" cy="2586865"/>
          </a:xfrm>
          <a:prstGeom prst="rect">
            <a:avLst/>
          </a:prstGeom>
          <a:noFill/>
        </p:spPr>
      </p:pic>
      <p:pic>
        <p:nvPicPr>
          <p:cNvPr id="2052" name="Picture 4" descr="C:\Users\User\Desktop\SAM_0763.JPG"/>
          <p:cNvPicPr>
            <a:picLocks noChangeAspect="1" noChangeArrowheads="1"/>
          </p:cNvPicPr>
          <p:nvPr/>
        </p:nvPicPr>
        <p:blipFill>
          <a:blip r:embed="rId5" cstate="print"/>
          <a:srcRect l="22774" t="16168"/>
          <a:stretch>
            <a:fillRect/>
          </a:stretch>
        </p:blipFill>
        <p:spPr bwMode="auto">
          <a:xfrm rot="5400000">
            <a:off x="114391" y="2528760"/>
            <a:ext cx="2714642" cy="1657605"/>
          </a:xfrm>
          <a:prstGeom prst="rect">
            <a:avLst/>
          </a:prstGeom>
          <a:noFill/>
        </p:spPr>
      </p:pic>
      <p:pic>
        <p:nvPicPr>
          <p:cNvPr id="2054" name="Picture 6" descr="C:\Users\User\Desktop\SAM_0761.JPG"/>
          <p:cNvPicPr>
            <a:picLocks noChangeAspect="1" noChangeArrowheads="1"/>
          </p:cNvPicPr>
          <p:nvPr/>
        </p:nvPicPr>
        <p:blipFill>
          <a:blip r:embed="rId6" cstate="print"/>
          <a:srcRect l="31621" t="5918" r="30101"/>
          <a:stretch>
            <a:fillRect/>
          </a:stretch>
        </p:blipFill>
        <p:spPr bwMode="auto">
          <a:xfrm>
            <a:off x="6712373" y="2000240"/>
            <a:ext cx="1860155" cy="2571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0298" y="214311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Алиса может и пожалеть и поругать, но ее все равно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любят и уважают!!!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что…...</a:t>
            </a:r>
            <a:endParaRPr lang="ru-RU" b="1" dirty="0"/>
          </a:p>
        </p:txBody>
      </p:sp>
      <p:pic>
        <p:nvPicPr>
          <p:cNvPr id="27650" name="Picture 2" descr="http://smayls.ru/data/smiles/animashki-prazdniki-1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71480"/>
            <a:ext cx="2000232" cy="1000116"/>
          </a:xfrm>
          <a:prstGeom prst="rect">
            <a:avLst/>
          </a:prstGeom>
          <a:noFill/>
        </p:spPr>
      </p:pic>
      <p:pic>
        <p:nvPicPr>
          <p:cNvPr id="3074" name="Picture 2" descr="C:\Users\User\Desktop\день матери 2016\SAM_0738.JPG"/>
          <p:cNvPicPr>
            <a:picLocks noChangeAspect="1" noChangeArrowheads="1"/>
          </p:cNvPicPr>
          <p:nvPr/>
        </p:nvPicPr>
        <p:blipFill>
          <a:blip r:embed="rId3" cstate="print"/>
          <a:srcRect t="3125" r="15625"/>
          <a:stretch>
            <a:fillRect/>
          </a:stretch>
        </p:blipFill>
        <p:spPr bwMode="auto">
          <a:xfrm>
            <a:off x="714347" y="3571876"/>
            <a:ext cx="3650251" cy="2357454"/>
          </a:xfrm>
          <a:prstGeom prst="rect">
            <a:avLst/>
          </a:prstGeom>
          <a:noFill/>
        </p:spPr>
      </p:pic>
      <p:pic>
        <p:nvPicPr>
          <p:cNvPr id="3075" name="Picture 3" descr="C:\Users\User\Desktop\день матери 2016\SAM_07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22762"/>
            <a:ext cx="4278341" cy="2406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7686" y="1857364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с нашими министрами культуры, в школе все мероприятия проходят на ура!!!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день матери 2016\SAM_0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85926"/>
            <a:ext cx="3214710" cy="1808274"/>
          </a:xfrm>
          <a:prstGeom prst="rect">
            <a:avLst/>
          </a:prstGeom>
          <a:noFill/>
        </p:spPr>
      </p:pic>
      <p:pic>
        <p:nvPicPr>
          <p:cNvPr id="27652" name="Picture 4" descr="http://gif-kartinki.ru/den-rozhdenija/saljut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43578"/>
            <a:ext cx="1943076" cy="1214422"/>
          </a:xfrm>
          <a:prstGeom prst="rect">
            <a:avLst/>
          </a:prstGeom>
          <a:noFill/>
        </p:spPr>
      </p:pic>
    </p:spTree>
  </p:cSld>
  <p:clrMapOvr>
    <a:masterClrMapping/>
  </p:clrMapOvr>
  <p:transition advTm="7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что…...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нашими  министры печати и информации школа всегда в курсе всех дел!!!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mboybg122.ru/images/earth_computer_animated_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357290" cy="1357290"/>
          </a:xfrm>
          <a:prstGeom prst="rect">
            <a:avLst/>
          </a:prstGeom>
          <a:noFill/>
        </p:spPr>
      </p:pic>
      <p:pic>
        <p:nvPicPr>
          <p:cNvPr id="4098" name="Picture 2" descr="C:\Users\User\Desktop\SAM_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571876"/>
            <a:ext cx="4452969" cy="2504795"/>
          </a:xfrm>
          <a:prstGeom prst="rect">
            <a:avLst/>
          </a:prstGeom>
          <a:noFill/>
        </p:spPr>
      </p:pic>
      <p:pic>
        <p:nvPicPr>
          <p:cNvPr id="4099" name="Picture 3" descr="C:\Users\User\Desktop\SAM_0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7218" y="3571876"/>
            <a:ext cx="4306124" cy="2500330"/>
          </a:xfrm>
          <a:prstGeom prst="rect">
            <a:avLst/>
          </a:prstGeom>
          <a:noFill/>
        </p:spPr>
      </p:pic>
      <p:pic>
        <p:nvPicPr>
          <p:cNvPr id="29700" name="Picture 4" descr="http://omp.ucoz.com/_tbkp/09/530928422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86388"/>
            <a:ext cx="1309677" cy="1571612"/>
          </a:xfrm>
          <a:prstGeom prst="rect">
            <a:avLst/>
          </a:prstGeom>
          <a:noFill/>
        </p:spPr>
      </p:pic>
      <p:pic>
        <p:nvPicPr>
          <p:cNvPr id="29702" name="Picture 6" descr="http://img-fotki.yandex.ru/get/6431/181450557.53/0_a1f10_363f19b9_GIFX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572148"/>
            <a:ext cx="1285852" cy="1285852"/>
          </a:xfrm>
          <a:prstGeom prst="rect">
            <a:avLst/>
          </a:prstGeom>
          <a:noFill/>
        </p:spPr>
      </p:pic>
    </p:spTree>
  </p:cSld>
  <p:clrMapOvr>
    <a:masterClrMapping/>
  </p:clrMapOvr>
  <p:transition advTm="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2143116"/>
            <a:ext cx="7500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в нашей школе все дела под контролем учеников!!!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в нашей школе все и всегда в курсе всех дел!!!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в нашей школе самые активные, ответственные и организованные ученики!!!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823898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если не мы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71546"/>
            <a:ext cx="18905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pp.vk.me/c626626/v626626279/f273/i7l2J604DJs.jpg"/>
          <p:cNvPicPr>
            <a:picLocks noChangeAspect="1" noChangeArrowheads="1"/>
          </p:cNvPicPr>
          <p:nvPr/>
        </p:nvPicPr>
        <p:blipFill>
          <a:blip r:embed="rId3"/>
          <a:srcRect l="32284" t="8278" r="-579" b="5628"/>
          <a:stretch>
            <a:fillRect/>
          </a:stretch>
        </p:blipFill>
        <p:spPr bwMode="auto">
          <a:xfrm>
            <a:off x="1571604" y="1714488"/>
            <a:ext cx="1964545" cy="1857388"/>
          </a:xfrm>
          <a:prstGeom prst="rect">
            <a:avLst/>
          </a:prstGeom>
          <a:noFill/>
        </p:spPr>
      </p:pic>
      <p:pic>
        <p:nvPicPr>
          <p:cNvPr id="6" name="Picture 2" descr="https://pp.vk.me/c636827/v636827489/19d9a/bcg2XALExWI.jpg"/>
          <p:cNvPicPr>
            <a:picLocks noChangeAspect="1" noChangeArrowheads="1"/>
          </p:cNvPicPr>
          <p:nvPr/>
        </p:nvPicPr>
        <p:blipFill>
          <a:blip r:embed="rId4"/>
          <a:srcRect l="49861" t="8333" b="4166"/>
          <a:stretch>
            <a:fillRect/>
          </a:stretch>
        </p:blipFill>
        <p:spPr bwMode="auto">
          <a:xfrm>
            <a:off x="6929454" y="3643314"/>
            <a:ext cx="1714512" cy="2244080"/>
          </a:xfrm>
          <a:prstGeom prst="rect">
            <a:avLst/>
          </a:prstGeom>
          <a:noFill/>
        </p:spPr>
      </p:pic>
      <p:pic>
        <p:nvPicPr>
          <p:cNvPr id="7" name="Picture 4" descr="https://pp.vk.me/c636619/v636619388/bb3a/MiEtY5hcwck.jpg"/>
          <p:cNvPicPr>
            <a:picLocks noChangeAspect="1" noChangeArrowheads="1"/>
          </p:cNvPicPr>
          <p:nvPr/>
        </p:nvPicPr>
        <p:blipFill>
          <a:blip r:embed="rId5" cstate="print"/>
          <a:srcRect l="43980" t="7037" r="6763"/>
          <a:stretch>
            <a:fillRect/>
          </a:stretch>
        </p:blipFill>
        <p:spPr bwMode="auto">
          <a:xfrm>
            <a:off x="7143768" y="1500174"/>
            <a:ext cx="1571636" cy="2081741"/>
          </a:xfrm>
          <a:prstGeom prst="rect">
            <a:avLst/>
          </a:prstGeom>
          <a:noFill/>
        </p:spPr>
      </p:pic>
      <p:pic>
        <p:nvPicPr>
          <p:cNvPr id="8" name="Picture 2" descr="https://pp.vk.me/c638116/v638116876/10899/3IgLVlc1juc.jpg"/>
          <p:cNvPicPr>
            <a:picLocks noChangeAspect="1" noChangeArrowheads="1"/>
          </p:cNvPicPr>
          <p:nvPr/>
        </p:nvPicPr>
        <p:blipFill>
          <a:blip r:embed="rId6" cstate="print"/>
          <a:srcRect l="15385" t="17949" r="44230" b="-1"/>
          <a:stretch>
            <a:fillRect/>
          </a:stretch>
        </p:blipFill>
        <p:spPr bwMode="auto">
          <a:xfrm>
            <a:off x="571472" y="3714752"/>
            <a:ext cx="1428760" cy="2177158"/>
          </a:xfrm>
          <a:prstGeom prst="rect">
            <a:avLst/>
          </a:prstGeom>
          <a:noFill/>
        </p:spPr>
      </p:pic>
      <p:pic>
        <p:nvPicPr>
          <p:cNvPr id="9" name="Picture 2" descr="https://pp.vk.me/c617218/v617218284/15d6c/F9wPMICZz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14752"/>
            <a:ext cx="1500198" cy="1927482"/>
          </a:xfrm>
          <a:prstGeom prst="rect">
            <a:avLst/>
          </a:prstGeom>
          <a:noFill/>
        </p:spPr>
      </p:pic>
      <p:pic>
        <p:nvPicPr>
          <p:cNvPr id="10" name="Picture 2" descr="https://pp.vk.me/c624518/v624518417/4e057/cNcGQKautIw.jpg"/>
          <p:cNvPicPr>
            <a:picLocks noChangeAspect="1" noChangeArrowheads="1"/>
          </p:cNvPicPr>
          <p:nvPr/>
        </p:nvPicPr>
        <p:blipFill>
          <a:blip r:embed="rId8" cstate="print"/>
          <a:srcRect l="23864"/>
          <a:stretch>
            <a:fillRect/>
          </a:stretch>
        </p:blipFill>
        <p:spPr bwMode="auto">
          <a:xfrm>
            <a:off x="2352011" y="3929066"/>
            <a:ext cx="1958052" cy="1928827"/>
          </a:xfrm>
          <a:prstGeom prst="rect">
            <a:avLst/>
          </a:prstGeom>
          <a:noFill/>
        </p:spPr>
      </p:pic>
      <p:pic>
        <p:nvPicPr>
          <p:cNvPr id="11" name="Picture 2" descr="https://pp.vk.me/c604729/v604729366/5045/lo9pjNLwglw.jpg"/>
          <p:cNvPicPr>
            <a:picLocks noChangeAspect="1" noChangeArrowheads="1"/>
          </p:cNvPicPr>
          <p:nvPr/>
        </p:nvPicPr>
        <p:blipFill>
          <a:blip r:embed="rId9"/>
          <a:srcRect l="11040" r="27053" b="46860"/>
          <a:stretch>
            <a:fillRect/>
          </a:stretch>
        </p:blipFill>
        <p:spPr bwMode="auto">
          <a:xfrm>
            <a:off x="0" y="1714488"/>
            <a:ext cx="1700120" cy="1857388"/>
          </a:xfrm>
          <a:prstGeom prst="rect">
            <a:avLst/>
          </a:prstGeom>
          <a:noFill/>
        </p:spPr>
      </p:pic>
      <p:pic>
        <p:nvPicPr>
          <p:cNvPr id="12" name="Picture 4" descr="https://pp.vk.me/c636226/v636226063/91dc/NAfobZ7xV2E.jpg"/>
          <p:cNvPicPr>
            <a:picLocks noChangeAspect="1" noChangeArrowheads="1"/>
          </p:cNvPicPr>
          <p:nvPr/>
        </p:nvPicPr>
        <p:blipFill>
          <a:blip r:embed="rId10" cstate="print"/>
          <a:srcRect l="17647" r="31373" b="21569"/>
          <a:stretch>
            <a:fillRect/>
          </a:stretch>
        </p:blipFill>
        <p:spPr bwMode="auto">
          <a:xfrm>
            <a:off x="5429256" y="1571612"/>
            <a:ext cx="1681175" cy="1939816"/>
          </a:xfrm>
          <a:prstGeom prst="rect">
            <a:avLst/>
          </a:prstGeom>
          <a:noFill/>
        </p:spPr>
      </p:pic>
    </p:spTree>
  </p:cSld>
  <p:clrMapOvr>
    <a:masterClrMapping/>
  </p:clrMapOvr>
  <p:transition advTm="12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33400"/>
            <a:ext cx="490061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7"/>
            <a:ext cx="3857652" cy="524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2357430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Президент школьной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17 мая 2016 года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Смирнов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Андрей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 класса.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министров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права и порядка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 спорта и здравоохранения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 труда и заботы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 культуры и досуга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 печати и информации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Tm="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Министерство образования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071678"/>
            <a:ext cx="4071966" cy="4144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Министр образования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Козловский Александр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s://pp.vk.me/c626626/v626626279/f273/i7l2J604DJs.jpg"/>
          <p:cNvPicPr>
            <a:picLocks noChangeAspect="1" noChangeArrowheads="1"/>
          </p:cNvPicPr>
          <p:nvPr/>
        </p:nvPicPr>
        <p:blipFill>
          <a:blip r:embed="rId3"/>
          <a:srcRect l="32284" t="8278" r="-579" b="5628"/>
          <a:stretch>
            <a:fillRect/>
          </a:stretch>
        </p:blipFill>
        <p:spPr bwMode="auto">
          <a:xfrm>
            <a:off x="571472" y="2000240"/>
            <a:ext cx="3929090" cy="37147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Министерство права и порядка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928802"/>
            <a:ext cx="1928826" cy="21431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Министры права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</a:p>
        </p:txBody>
      </p:sp>
      <p:pic>
        <p:nvPicPr>
          <p:cNvPr id="19458" name="Picture 2" descr="https://pp.vk.me/c636827/v636827489/19d9a/bcg2XALExWI.jpg"/>
          <p:cNvPicPr>
            <a:picLocks noChangeAspect="1" noChangeArrowheads="1"/>
          </p:cNvPicPr>
          <p:nvPr/>
        </p:nvPicPr>
        <p:blipFill>
          <a:blip r:embed="rId2"/>
          <a:srcRect l="49861" t="8333" b="4166"/>
          <a:stretch>
            <a:fillRect/>
          </a:stretch>
        </p:blipFill>
        <p:spPr bwMode="auto">
          <a:xfrm>
            <a:off x="642910" y="2000240"/>
            <a:ext cx="2655905" cy="3476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50070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Игорь (10 класс)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42926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Пичугин Игорь (5 класс)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pp.vk.me/c636619/v636619388/bb3a/MiEtY5hcwck.jpg"/>
          <p:cNvPicPr>
            <a:picLocks noChangeAspect="1" noChangeArrowheads="1"/>
          </p:cNvPicPr>
          <p:nvPr/>
        </p:nvPicPr>
        <p:blipFill>
          <a:blip r:embed="rId3"/>
          <a:srcRect l="43980" t="7037" r="6763"/>
          <a:stretch>
            <a:fillRect/>
          </a:stretch>
        </p:blipFill>
        <p:spPr bwMode="auto">
          <a:xfrm>
            <a:off x="5643570" y="1928802"/>
            <a:ext cx="2555393" cy="3617104"/>
          </a:xfrm>
          <a:prstGeom prst="rect">
            <a:avLst/>
          </a:prstGeom>
          <a:noFill/>
        </p:spPr>
      </p:pic>
    </p:spTree>
  </p:cSld>
  <p:clrMapOvr>
    <a:masterClrMapping/>
  </p:clrMapOvr>
  <p:transition advTm="5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Министерство  спорта и здравоохранения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857364"/>
            <a:ext cx="3214678" cy="5000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Министры спорта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s://pp.vk.me/c638116/v638116876/10899/3IgLVlc1juc.jpg"/>
          <p:cNvPicPr>
            <a:picLocks noChangeAspect="1" noChangeArrowheads="1"/>
          </p:cNvPicPr>
          <p:nvPr/>
        </p:nvPicPr>
        <p:blipFill>
          <a:blip r:embed="rId2"/>
          <a:srcRect l="15385" t="17949" r="44230" b="-1"/>
          <a:stretch>
            <a:fillRect/>
          </a:stretch>
        </p:blipFill>
        <p:spPr bwMode="auto">
          <a:xfrm rot="1293729">
            <a:off x="601686" y="2034798"/>
            <a:ext cx="2455682" cy="3741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6027003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Соловьева Ксения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(8 класс)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6027003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Лебедев Денис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(6 класс)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p.vk.me/c624522/v624522145/7b19/NzO3jpLPsv0.jpg"/>
          <p:cNvPicPr>
            <a:picLocks noChangeAspect="1" noChangeArrowheads="1"/>
          </p:cNvPicPr>
          <p:nvPr/>
        </p:nvPicPr>
        <p:blipFill>
          <a:blip r:embed="rId3"/>
          <a:srcRect l="53244" t="22310" r="24452" b="57774"/>
          <a:stretch>
            <a:fillRect/>
          </a:stretch>
        </p:blipFill>
        <p:spPr bwMode="auto">
          <a:xfrm rot="20051020">
            <a:off x="5238136" y="2467456"/>
            <a:ext cx="2499666" cy="2975974"/>
          </a:xfrm>
          <a:prstGeom prst="rect">
            <a:avLst/>
          </a:prstGeom>
          <a:noFill/>
        </p:spPr>
      </p:pic>
    </p:spTree>
  </p:cSld>
  <p:clrMapOvr>
    <a:masterClrMapping/>
  </p:clrMapOvr>
  <p:transition advTm="5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Министерство  труда и заботы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981200"/>
            <a:ext cx="3676648" cy="4144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Министр труда и заботы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Мельникова Алиса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(9 класс)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pp.vk.me/c617218/v617218284/15d6c/F9wPMICZz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032124" cy="3895728"/>
          </a:xfrm>
          <a:prstGeom prst="rect">
            <a:avLst/>
          </a:prstGeom>
          <a:noFill/>
        </p:spPr>
      </p:pic>
    </p:spTree>
  </p:cSld>
  <p:clrMapOvr>
    <a:masterClrMapping/>
  </p:clrMapOvr>
  <p:transition advTm="520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 культуры и досуга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981200"/>
            <a:ext cx="3605210" cy="4144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Министр культуры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Пирожникова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Евгения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(7 класс)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s://pp.vk.me/c624518/v624518417/4e057/cNcGQKaut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000240"/>
            <a:ext cx="4286281" cy="3214711"/>
          </a:xfrm>
          <a:prstGeom prst="rect">
            <a:avLst/>
          </a:prstGeom>
          <a:noFill/>
        </p:spPr>
      </p:pic>
    </p:spTree>
  </p:cSld>
  <p:clrMapOvr>
    <a:masterClrMapping/>
  </p:clrMapOvr>
  <p:transition advTm="4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532</TotalTime>
  <Words>303</Words>
  <Application>Microsoft Office PowerPoint</Application>
  <PresentationFormat>Экран (4:3)</PresentationFormat>
  <Paragraphs>72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10069046</vt:lpstr>
      <vt:lpstr>МБОУ СШ №2 г.Пошехонье</vt:lpstr>
      <vt:lpstr>Кто если не мы?...</vt:lpstr>
      <vt:lpstr>Президент</vt:lpstr>
      <vt:lpstr>Совет министров</vt:lpstr>
      <vt:lpstr>Министерство образования   </vt:lpstr>
      <vt:lpstr>Министерство права и порядка</vt:lpstr>
      <vt:lpstr>Министерство  спорта и здравоохранения </vt:lpstr>
      <vt:lpstr>Министерство  труда и заботы </vt:lpstr>
      <vt:lpstr>Министерство  культуры и досуга </vt:lpstr>
      <vt:lpstr>Министерство  печати и информации </vt:lpstr>
      <vt:lpstr>Почему мы? Потому что…...</vt:lpstr>
      <vt:lpstr>Почему мы? Потому что…...</vt:lpstr>
      <vt:lpstr>Почему мы? Потому что…...</vt:lpstr>
      <vt:lpstr>Почему мы? Потому что…...</vt:lpstr>
      <vt:lpstr>Почему мы? Потому что…...</vt:lpstr>
      <vt:lpstr>Почему мы? Потому что…...</vt:lpstr>
      <vt:lpstr>Почему мы? Потому что…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58</cp:revision>
  <dcterms:created xsi:type="dcterms:W3CDTF">2011-08-18T13:52:20Z</dcterms:created>
  <dcterms:modified xsi:type="dcterms:W3CDTF">2016-12-01T12:37:38Z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