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81" r:id="rId3"/>
    <p:sldId id="277" r:id="rId4"/>
    <p:sldId id="279" r:id="rId5"/>
    <p:sldId id="280" r:id="rId6"/>
    <p:sldId id="282" r:id="rId7"/>
    <p:sldId id="283" r:id="rId8"/>
    <p:sldId id="284" r:id="rId9"/>
    <p:sldId id="274" r:id="rId10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3333CC"/>
    <a:srgbClr val="990000"/>
    <a:srgbClr val="660066"/>
    <a:srgbClr val="FF6600"/>
    <a:srgbClr val="008E4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EBB5F55-FA2E-489F-B8F4-C72C1423AE91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7F2B77C-7885-4CC6-837C-37AB3261FA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525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Презентация волонтерского отряда «Дорогою добра»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СШ № 2 г. Пошехонье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20190520_105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71"/>
          <a:stretch/>
        </p:blipFill>
        <p:spPr bwMode="auto">
          <a:xfrm>
            <a:off x="2362200" y="1904833"/>
            <a:ext cx="4838700" cy="47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441" y="533400"/>
            <a:ext cx="929089" cy="7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312" y="174171"/>
            <a:ext cx="7070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Название отряда: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Дорогою добра»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Волонтеры\Эмблема дорогами доб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852" y="1716706"/>
            <a:ext cx="3571249" cy="28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6631" y="5181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ДЕВИЗ: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мой друг,  всегда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Дорогою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Добра!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6631" y="1706073"/>
            <a:ext cx="174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Эмблема: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9156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752600"/>
            <a:ext cx="86106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 получает  возможность реализовать себя с новой стороны, проявить свои таланты и способности, получить полезные знания, но что важнее всего – получить возможность изменить к лучшему жизнь кого-то, кто в этом нуждается! </a:t>
            </a:r>
          </a:p>
        </p:txBody>
      </p:sp>
      <p:pic>
        <p:nvPicPr>
          <p:cNvPr id="2051" name="Picture 3" descr="C:\Users\Учитель\Desktop\волонтерство\ac475462be6850b76b561bcf1b22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86200"/>
            <a:ext cx="36576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-8930"/>
            <a:ext cx="5088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Волонтерство - 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5875" y="685800"/>
            <a:ext cx="9236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не только призвание, но и образ жизни.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6311" y="81993"/>
            <a:ext cx="929089" cy="7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2400"/>
            <a:ext cx="3149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Волонтер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447800"/>
            <a:ext cx="3381054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– выбор</a:t>
            </a:r>
          </a:p>
          <a:p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– опыт</a:t>
            </a:r>
          </a:p>
          <a:p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 – любовь</a:t>
            </a:r>
          </a:p>
          <a:p>
            <a:r>
              <a:rPr lang="ru-RU" sz="40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– общение</a:t>
            </a:r>
          </a:p>
          <a:p>
            <a:r>
              <a:rPr lang="ru-RU" sz="4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 – навыки</a:t>
            </a:r>
          </a:p>
          <a:p>
            <a:r>
              <a:rPr lang="ru-RU" sz="4000" b="1" dirty="0" smtClean="0">
                <a:ln w="11430"/>
                <a:solidFill>
                  <a:srgbClr val="008E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 – творчество</a:t>
            </a:r>
          </a:p>
          <a:p>
            <a:r>
              <a:rPr lang="ru-RU" sz="4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 – единство</a:t>
            </a:r>
          </a:p>
          <a:p>
            <a:r>
              <a:rPr lang="ru-RU" sz="40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 - развитие</a:t>
            </a:r>
            <a:endParaRPr lang="ru-RU" sz="4000" b="1" cap="none" spc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s://pbs.twimg.com/profile_banners/156562759/1507064235/1500x500"/>
          <p:cNvPicPr>
            <a:picLocks noChangeAspect="1" noChangeArrowheads="1"/>
          </p:cNvPicPr>
          <p:nvPr/>
        </p:nvPicPr>
        <p:blipFill>
          <a:blip r:embed="rId2" cstate="email"/>
          <a:srcRect l="26761" r="26958"/>
          <a:stretch>
            <a:fillRect/>
          </a:stretch>
        </p:blipFill>
        <p:spPr bwMode="auto">
          <a:xfrm rot="21382363">
            <a:off x="4207388" y="2341197"/>
            <a:ext cx="4250734" cy="306155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4938"/>
            <a:ext cx="929089" cy="7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0138" y="152400"/>
            <a:ext cx="5947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«Дорогами добра»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657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сентябре 2018 года в нашей школе был создан волонтерский отряд  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«Дорогами добра»,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который входят учащиеся 5 Б класса. Руководитель – Шипунова Марина Евгеньевна.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429542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Волонтерская деятельность также реализуется в школе через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социальные проекты.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октябре 2018 года учащиеся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5Б класса поздравили ветеранов педагогического труда с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Днём Учителя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938"/>
            <a:ext cx="929089" cy="7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Учитель\Desktop\20181001_1325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81" r="29693"/>
          <a:stretch/>
        </p:blipFill>
        <p:spPr bwMode="auto">
          <a:xfrm>
            <a:off x="5029200" y="1600200"/>
            <a:ext cx="3036641" cy="27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3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02" y="4429542"/>
            <a:ext cx="2950860" cy="21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04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Патриотического воспитание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647" y="5671066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Поздравление участников Великой Отечественной войны с Днем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читель\Desktop\E2waxFJVP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626378" cy="35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hXjZ7K418Q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836"/>
          <a:stretch/>
        </p:blipFill>
        <p:spPr bwMode="auto">
          <a:xfrm>
            <a:off x="4321173" y="1714867"/>
            <a:ext cx="3894569" cy="35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04938"/>
            <a:ext cx="929089" cy="7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093861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78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«Красота и уют рядом идут»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544" y="5867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направлений работы отряда. Реализация проекта  по благоустройству пришкольной территории.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5044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544" y="1676400"/>
            <a:ext cx="6848475" cy="41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4938"/>
            <a:ext cx="929089" cy="7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94701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«Дружно, смело, с оптимизмом – за здоровый образ жизни»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924221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соревнования, дни здоровья, классные часы - примеры здорового образа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\Desktop\-TE7uPWXw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32" b="26501"/>
          <a:stretch/>
        </p:blipFill>
        <p:spPr bwMode="auto">
          <a:xfrm>
            <a:off x="381000" y="1447800"/>
            <a:ext cx="2662408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n_ygoKe8RY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233240" cy="24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esktop\zdoroviobrazzhizni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96013"/>
            <a:ext cx="4038600" cy="25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399" y="706316"/>
            <a:ext cx="929089" cy="7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382745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6764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ты молод и ищешь свой путь, ищешь то, что тебе действительно интересно, тогда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один из лучших способов проявить себя и реализовать свой потенциал.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8600"/>
            <a:ext cx="6214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Стань волонтером!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\Desktop\волонтерство\Orpn6MBuR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962400"/>
            <a:ext cx="5986463" cy="238980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56609"/>
            <a:ext cx="1505352" cy="12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220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Учитель</cp:lastModifiedBy>
  <cp:revision>161</cp:revision>
  <dcterms:created xsi:type="dcterms:W3CDTF">2018-03-17T12:26:49Z</dcterms:created>
  <dcterms:modified xsi:type="dcterms:W3CDTF">2019-06-07T10:57:15Z</dcterms:modified>
</cp:coreProperties>
</file>